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sldIdLst>
    <p:sldId id="256" r:id="rId3"/>
    <p:sldId id="295" r:id="rId4"/>
    <p:sldId id="296" r:id="rId5"/>
    <p:sldId id="297" r:id="rId6"/>
    <p:sldId id="298" r:id="rId7"/>
    <p:sldId id="301" r:id="rId8"/>
    <p:sldId id="304" r:id="rId9"/>
    <p:sldId id="332" r:id="rId10"/>
    <p:sldId id="299" r:id="rId11"/>
    <p:sldId id="300" r:id="rId12"/>
    <p:sldId id="337" r:id="rId13"/>
    <p:sldId id="335" r:id="rId14"/>
    <p:sldId id="336" r:id="rId15"/>
    <p:sldId id="260" r:id="rId16"/>
    <p:sldId id="338" r:id="rId17"/>
    <p:sldId id="339" r:id="rId18"/>
    <p:sldId id="340" r:id="rId19"/>
    <p:sldId id="341" r:id="rId20"/>
    <p:sldId id="342" r:id="rId21"/>
    <p:sldId id="343" r:id="rId22"/>
    <p:sldId id="344" r:id="rId23"/>
    <p:sldId id="345" r:id="rId24"/>
    <p:sldId id="346" r:id="rId25"/>
    <p:sldId id="347" r:id="rId26"/>
    <p:sldId id="348" r:id="rId27"/>
    <p:sldId id="349" r:id="rId28"/>
    <p:sldId id="350" r:id="rId29"/>
    <p:sldId id="351" r:id="rId30"/>
    <p:sldId id="352" r:id="rId31"/>
    <p:sldId id="353" r:id="rId32"/>
    <p:sldId id="354" r:id="rId33"/>
    <p:sldId id="355" r:id="rId34"/>
    <p:sldId id="284" r:id="rId35"/>
  </p:sldIdLst>
  <p:sldSz cx="12192000" cy="6858000"/>
  <p:notesSz cx="7772400" cy="10058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1" d="100"/>
          <a:sy n="51" d="100"/>
        </p:scale>
        <p:origin x="754" y="4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OverTx" preserve="1">
  <p:cSld name="Title, Content over Content">
    <p:spTree>
      <p:nvGrpSpPr>
        <p:cNvPr id="1" name=""/>
        <p:cNvGrpSpPr/>
        <p:nvPr/>
      </p:nvGrpSpPr>
      <p:grpSpPr>
        <a:xfrm>
          <a:off x="0" y="0"/>
          <a:ext cx="0" cy="0"/>
          <a:chOff x="0" y="0"/>
          <a:chExt cx="0" cy="0"/>
        </a:xfrm>
      </p:grpSpPr>
      <p:sp>
        <p:nvSpPr>
          <p:cNvPr id="143" name="PlaceHolder 1"/>
          <p:cNvSpPr>
            <a:spLocks noGrp="1"/>
          </p:cNvSpPr>
          <p:nvPr>
            <p:ph type="title"/>
          </p:nvPr>
        </p:nvSpPr>
        <p:spPr>
          <a:xfrm>
            <a:off x="609480" y="277920"/>
            <a:ext cx="10972440" cy="1139400"/>
          </a:xfrm>
          <a:prstGeom prst="rect">
            <a:avLst/>
          </a:prstGeom>
        </p:spPr>
        <p:txBody>
          <a:bodyPr lIns="0" tIns="0" rIns="0" bIns="0" anchor="ctr"/>
          <a:lstStyle/>
          <a:p>
            <a:endParaRPr lang="en-US" sz="1800" b="0" strike="noStrike" spc="-1">
              <a:solidFill>
                <a:srgbClr val="FFFFFF"/>
              </a:solidFill>
              <a:uFill>
                <a:solidFill>
                  <a:srgbClr val="FFFFFF"/>
                </a:solidFill>
              </a:uFill>
              <a:latin typeface="Arial"/>
            </a:endParaRPr>
          </a:p>
        </p:txBody>
      </p:sp>
      <p:sp>
        <p:nvSpPr>
          <p:cNvPr id="144" name="PlaceHolder 2"/>
          <p:cNvSpPr>
            <a:spLocks noGrp="1"/>
          </p:cNvSpPr>
          <p:nvPr>
            <p:ph type="body"/>
          </p:nvPr>
        </p:nvSpPr>
        <p:spPr>
          <a:xfrm>
            <a:off x="609480" y="1600200"/>
            <a:ext cx="10972440" cy="2158560"/>
          </a:xfrm>
          <a:prstGeom prst="rect">
            <a:avLst/>
          </a:prstGeom>
        </p:spPr>
        <p:txBody>
          <a:bodyPr lIns="0" tIns="0" rIns="0" bIns="0"/>
          <a:lstStyle/>
          <a:p>
            <a:endParaRPr lang="en-US" sz="3200" b="0" strike="noStrike" spc="-1">
              <a:solidFill>
                <a:srgbClr val="FFFFFF"/>
              </a:solidFill>
              <a:uFill>
                <a:solidFill>
                  <a:srgbClr val="FFFFFF"/>
                </a:solidFill>
              </a:uFill>
              <a:latin typeface="Arial"/>
            </a:endParaRPr>
          </a:p>
        </p:txBody>
      </p:sp>
      <p:sp>
        <p:nvSpPr>
          <p:cNvPr id="145" name="PlaceHolder 3"/>
          <p:cNvSpPr>
            <a:spLocks noGrp="1"/>
          </p:cNvSpPr>
          <p:nvPr>
            <p:ph type="body"/>
          </p:nvPr>
        </p:nvSpPr>
        <p:spPr>
          <a:xfrm>
            <a:off x="609480" y="3964320"/>
            <a:ext cx="10972440" cy="2158560"/>
          </a:xfrm>
          <a:prstGeom prst="rect">
            <a:avLst/>
          </a:prstGeom>
        </p:spPr>
        <p:txBody>
          <a:bodyPr lIns="0" tIns="0" rIns="0" bIns="0"/>
          <a:lstStyle/>
          <a:p>
            <a:endParaRPr lang="en-US" sz="3200" b="0" strike="noStrike" spc="-1">
              <a:solidFill>
                <a:srgbClr val="FFFFFF"/>
              </a:solidFill>
              <a:uFill>
                <a:solidFill>
                  <a:srgbClr val="FFFFFF"/>
                </a:solidFill>
              </a:uFill>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fourObj" preserve="1">
  <p:cSld name="Title, 4 Content">
    <p:spTree>
      <p:nvGrpSpPr>
        <p:cNvPr id="1" name=""/>
        <p:cNvGrpSpPr/>
        <p:nvPr/>
      </p:nvGrpSpPr>
      <p:grpSpPr>
        <a:xfrm>
          <a:off x="0" y="0"/>
          <a:ext cx="0" cy="0"/>
          <a:chOff x="0" y="0"/>
          <a:chExt cx="0" cy="0"/>
        </a:xfrm>
      </p:grpSpPr>
      <p:sp>
        <p:nvSpPr>
          <p:cNvPr id="146" name="PlaceHolder 1"/>
          <p:cNvSpPr>
            <a:spLocks noGrp="1"/>
          </p:cNvSpPr>
          <p:nvPr>
            <p:ph type="title"/>
          </p:nvPr>
        </p:nvSpPr>
        <p:spPr>
          <a:xfrm>
            <a:off x="609480" y="277920"/>
            <a:ext cx="10972440" cy="1139400"/>
          </a:xfrm>
          <a:prstGeom prst="rect">
            <a:avLst/>
          </a:prstGeom>
        </p:spPr>
        <p:txBody>
          <a:bodyPr lIns="0" tIns="0" rIns="0" bIns="0" anchor="ctr"/>
          <a:lstStyle/>
          <a:p>
            <a:endParaRPr lang="en-US" sz="1800" b="0" strike="noStrike" spc="-1">
              <a:solidFill>
                <a:srgbClr val="FFFFFF"/>
              </a:solidFill>
              <a:uFill>
                <a:solidFill>
                  <a:srgbClr val="FFFFFF"/>
                </a:solidFill>
              </a:uFill>
              <a:latin typeface="Arial"/>
            </a:endParaRPr>
          </a:p>
        </p:txBody>
      </p:sp>
      <p:sp>
        <p:nvSpPr>
          <p:cNvPr id="147" name="PlaceHolder 2"/>
          <p:cNvSpPr>
            <a:spLocks noGrp="1"/>
          </p:cNvSpPr>
          <p:nvPr>
            <p:ph type="body"/>
          </p:nvPr>
        </p:nvSpPr>
        <p:spPr>
          <a:xfrm>
            <a:off x="609480" y="1600200"/>
            <a:ext cx="5354280" cy="2158560"/>
          </a:xfrm>
          <a:prstGeom prst="rect">
            <a:avLst/>
          </a:prstGeom>
        </p:spPr>
        <p:txBody>
          <a:bodyPr lIns="0" tIns="0" rIns="0" bIns="0"/>
          <a:lstStyle/>
          <a:p>
            <a:endParaRPr lang="en-US" sz="3200" b="0" strike="noStrike" spc="-1">
              <a:solidFill>
                <a:srgbClr val="FFFFFF"/>
              </a:solidFill>
              <a:uFill>
                <a:solidFill>
                  <a:srgbClr val="FFFFFF"/>
                </a:solidFill>
              </a:uFill>
              <a:latin typeface="Arial"/>
            </a:endParaRPr>
          </a:p>
        </p:txBody>
      </p:sp>
      <p:sp>
        <p:nvSpPr>
          <p:cNvPr id="148" name="PlaceHolder 3"/>
          <p:cNvSpPr>
            <a:spLocks noGrp="1"/>
          </p:cNvSpPr>
          <p:nvPr>
            <p:ph type="body"/>
          </p:nvPr>
        </p:nvSpPr>
        <p:spPr>
          <a:xfrm>
            <a:off x="6231960" y="1600200"/>
            <a:ext cx="5354280" cy="2158560"/>
          </a:xfrm>
          <a:prstGeom prst="rect">
            <a:avLst/>
          </a:prstGeom>
        </p:spPr>
        <p:txBody>
          <a:bodyPr lIns="0" tIns="0" rIns="0" bIns="0"/>
          <a:lstStyle/>
          <a:p>
            <a:endParaRPr lang="en-US" sz="3200" b="0" strike="noStrike" spc="-1">
              <a:solidFill>
                <a:srgbClr val="FFFFFF"/>
              </a:solidFill>
              <a:uFill>
                <a:solidFill>
                  <a:srgbClr val="FFFFFF"/>
                </a:solidFill>
              </a:uFill>
              <a:latin typeface="Arial"/>
            </a:endParaRPr>
          </a:p>
        </p:txBody>
      </p:sp>
      <p:sp>
        <p:nvSpPr>
          <p:cNvPr id="149" name="PlaceHolder 4"/>
          <p:cNvSpPr>
            <a:spLocks noGrp="1"/>
          </p:cNvSpPr>
          <p:nvPr>
            <p:ph type="body"/>
          </p:nvPr>
        </p:nvSpPr>
        <p:spPr>
          <a:xfrm>
            <a:off x="6231960" y="3964320"/>
            <a:ext cx="5354280" cy="2158560"/>
          </a:xfrm>
          <a:prstGeom prst="rect">
            <a:avLst/>
          </a:prstGeom>
        </p:spPr>
        <p:txBody>
          <a:bodyPr lIns="0" tIns="0" rIns="0" bIns="0"/>
          <a:lstStyle/>
          <a:p>
            <a:endParaRPr lang="en-US" sz="3200" b="0" strike="noStrike" spc="-1">
              <a:solidFill>
                <a:srgbClr val="FFFFFF"/>
              </a:solidFill>
              <a:uFill>
                <a:solidFill>
                  <a:srgbClr val="FFFFFF"/>
                </a:solidFill>
              </a:uFill>
              <a:latin typeface="Arial"/>
            </a:endParaRPr>
          </a:p>
        </p:txBody>
      </p:sp>
      <p:sp>
        <p:nvSpPr>
          <p:cNvPr id="150" name="PlaceHolder 5"/>
          <p:cNvSpPr>
            <a:spLocks noGrp="1"/>
          </p:cNvSpPr>
          <p:nvPr>
            <p:ph type="body"/>
          </p:nvPr>
        </p:nvSpPr>
        <p:spPr>
          <a:xfrm>
            <a:off x="609480" y="3964320"/>
            <a:ext cx="5354280" cy="2158560"/>
          </a:xfrm>
          <a:prstGeom prst="rect">
            <a:avLst/>
          </a:prstGeom>
        </p:spPr>
        <p:txBody>
          <a:bodyPr lIns="0" tIns="0" rIns="0" bIns="0"/>
          <a:lstStyle/>
          <a:p>
            <a:endParaRPr lang="en-US" sz="3200" b="0" strike="noStrike" spc="-1">
              <a:solidFill>
                <a:srgbClr val="FFFFFF"/>
              </a:solidFill>
              <a:uFill>
                <a:solidFill>
                  <a:srgbClr val="FFFFFF"/>
                </a:solidFill>
              </a:u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Title, 6 Content">
    <p:spTree>
      <p:nvGrpSpPr>
        <p:cNvPr id="1" name=""/>
        <p:cNvGrpSpPr/>
        <p:nvPr/>
      </p:nvGrpSpPr>
      <p:grpSpPr>
        <a:xfrm>
          <a:off x="0" y="0"/>
          <a:ext cx="0" cy="0"/>
          <a:chOff x="0" y="0"/>
          <a:chExt cx="0" cy="0"/>
        </a:xfrm>
      </p:grpSpPr>
      <p:sp>
        <p:nvSpPr>
          <p:cNvPr id="151" name="PlaceHolder 1"/>
          <p:cNvSpPr>
            <a:spLocks noGrp="1"/>
          </p:cNvSpPr>
          <p:nvPr>
            <p:ph type="title"/>
          </p:nvPr>
        </p:nvSpPr>
        <p:spPr>
          <a:xfrm>
            <a:off x="609480" y="277920"/>
            <a:ext cx="10972440" cy="1139400"/>
          </a:xfrm>
          <a:prstGeom prst="rect">
            <a:avLst/>
          </a:prstGeom>
        </p:spPr>
        <p:txBody>
          <a:bodyPr lIns="0" tIns="0" rIns="0" bIns="0" anchor="ctr"/>
          <a:lstStyle/>
          <a:p>
            <a:endParaRPr lang="en-US" sz="1800" b="0" strike="noStrike" spc="-1">
              <a:solidFill>
                <a:srgbClr val="FFFFFF"/>
              </a:solidFill>
              <a:uFill>
                <a:solidFill>
                  <a:srgbClr val="FFFFFF"/>
                </a:solidFill>
              </a:uFill>
              <a:latin typeface="Arial"/>
            </a:endParaRPr>
          </a:p>
        </p:txBody>
      </p:sp>
      <p:sp>
        <p:nvSpPr>
          <p:cNvPr id="152" name="PlaceHolder 2"/>
          <p:cNvSpPr>
            <a:spLocks noGrp="1"/>
          </p:cNvSpPr>
          <p:nvPr>
            <p:ph type="body"/>
          </p:nvPr>
        </p:nvSpPr>
        <p:spPr>
          <a:xfrm>
            <a:off x="609480" y="1600200"/>
            <a:ext cx="10972440" cy="4525560"/>
          </a:xfrm>
          <a:prstGeom prst="rect">
            <a:avLst/>
          </a:prstGeom>
        </p:spPr>
        <p:txBody>
          <a:bodyPr lIns="0" tIns="0" rIns="0" bIns="0"/>
          <a:lstStyle/>
          <a:p>
            <a:endParaRPr lang="en-US" sz="3200" b="0" strike="noStrike" spc="-1">
              <a:solidFill>
                <a:srgbClr val="FFFFFF"/>
              </a:solidFill>
              <a:uFill>
                <a:solidFill>
                  <a:srgbClr val="FFFFFF"/>
                </a:solidFill>
              </a:uFill>
              <a:latin typeface="Arial"/>
            </a:endParaRPr>
          </a:p>
        </p:txBody>
      </p:sp>
      <p:sp>
        <p:nvSpPr>
          <p:cNvPr id="153" name="PlaceHolder 3"/>
          <p:cNvSpPr>
            <a:spLocks noGrp="1"/>
          </p:cNvSpPr>
          <p:nvPr>
            <p:ph type="body"/>
          </p:nvPr>
        </p:nvSpPr>
        <p:spPr>
          <a:xfrm>
            <a:off x="609480" y="1600200"/>
            <a:ext cx="10972440" cy="4525560"/>
          </a:xfrm>
          <a:prstGeom prst="rect">
            <a:avLst/>
          </a:prstGeom>
        </p:spPr>
        <p:txBody>
          <a:bodyPr lIns="0" tIns="0" rIns="0" bIns="0"/>
          <a:lstStyle/>
          <a:p>
            <a:endParaRPr lang="en-US" sz="3200" b="0" strike="noStrike" spc="-1">
              <a:solidFill>
                <a:srgbClr val="FFFFFF"/>
              </a:solidFill>
              <a:uFill>
                <a:solidFill>
                  <a:srgbClr val="FFFFFF"/>
                </a:solidFill>
              </a:uFill>
              <a:latin typeface="Arial"/>
            </a:endParaRPr>
          </a:p>
        </p:txBody>
      </p:sp>
      <p:pic>
        <p:nvPicPr>
          <p:cNvPr id="154" name="Picture 153"/>
          <p:cNvPicPr/>
          <p:nvPr/>
        </p:nvPicPr>
        <p:blipFill>
          <a:blip r:embed="rId2"/>
          <a:stretch/>
        </p:blipFill>
        <p:spPr>
          <a:xfrm>
            <a:off x="3259080" y="1599840"/>
            <a:ext cx="5672520" cy="4525560"/>
          </a:xfrm>
          <a:prstGeom prst="rect">
            <a:avLst/>
          </a:prstGeom>
          <a:ln>
            <a:noFill/>
          </a:ln>
        </p:spPr>
      </p:pic>
      <p:pic>
        <p:nvPicPr>
          <p:cNvPr id="155" name="Picture 154"/>
          <p:cNvPicPr/>
          <p:nvPr/>
        </p:nvPicPr>
        <p:blipFill>
          <a:blip r:embed="rId2"/>
          <a:stretch/>
        </p:blipFill>
        <p:spPr>
          <a:xfrm>
            <a:off x="3259080" y="1599840"/>
            <a:ext cx="5672520" cy="4525560"/>
          </a:xfrm>
          <a:prstGeom prst="rect">
            <a:avLst/>
          </a:prstGeom>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reserve="1">
  <p:cSld name="Title Slide">
    <p:spTree>
      <p:nvGrpSpPr>
        <p:cNvPr id="1" name=""/>
        <p:cNvGrpSpPr/>
        <p:nvPr/>
      </p:nvGrpSpPr>
      <p:grpSpPr>
        <a:xfrm>
          <a:off x="0" y="0"/>
          <a:ext cx="0" cy="0"/>
          <a:chOff x="0" y="0"/>
          <a:chExt cx="0" cy="0"/>
        </a:xfrm>
      </p:grpSpPr>
      <p:sp>
        <p:nvSpPr>
          <p:cNvPr id="220" name="PlaceHolder 1"/>
          <p:cNvSpPr>
            <a:spLocks noGrp="1"/>
          </p:cNvSpPr>
          <p:nvPr>
            <p:ph type="title"/>
          </p:nvPr>
        </p:nvSpPr>
        <p:spPr>
          <a:xfrm>
            <a:off x="609480" y="277920"/>
            <a:ext cx="10972440" cy="1139400"/>
          </a:xfrm>
          <a:prstGeom prst="rect">
            <a:avLst/>
          </a:prstGeom>
        </p:spPr>
        <p:txBody>
          <a:bodyPr lIns="0" tIns="0" rIns="0" bIns="0" anchor="ctr"/>
          <a:lstStyle/>
          <a:p>
            <a:endParaRPr lang="en-US" sz="1800" b="0" strike="noStrike" spc="-1">
              <a:solidFill>
                <a:srgbClr val="FFFFFF"/>
              </a:solidFill>
              <a:uFill>
                <a:solidFill>
                  <a:srgbClr val="FFFFFF"/>
                </a:solidFill>
              </a:uFill>
              <a:latin typeface="Arial"/>
            </a:endParaRPr>
          </a:p>
        </p:txBody>
      </p:sp>
      <p:sp>
        <p:nvSpPr>
          <p:cNvPr id="221" name="PlaceHolder 2"/>
          <p:cNvSpPr>
            <a:spLocks noGrp="1"/>
          </p:cNvSpPr>
          <p:nvPr>
            <p:ph type="subTitle"/>
          </p:nvPr>
        </p:nvSpPr>
        <p:spPr>
          <a:xfrm>
            <a:off x="609480" y="1600200"/>
            <a:ext cx="10972440" cy="4525560"/>
          </a:xfrm>
          <a:prstGeom prst="rect">
            <a:avLst/>
          </a:prstGeom>
        </p:spPr>
        <p:txBody>
          <a:bodyPr lIns="0" tIns="0" rIns="0" bIns="0" anchor="ctr"/>
          <a:lstStyle/>
          <a:p>
            <a:pPr algn="ctr"/>
            <a:endParaRPr lang="es-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 preserve="1">
  <p:cSld name="Title, Content">
    <p:spTree>
      <p:nvGrpSpPr>
        <p:cNvPr id="1" name=""/>
        <p:cNvGrpSpPr/>
        <p:nvPr/>
      </p:nvGrpSpPr>
      <p:grpSpPr>
        <a:xfrm>
          <a:off x="0" y="0"/>
          <a:ext cx="0" cy="0"/>
          <a:chOff x="0" y="0"/>
          <a:chExt cx="0" cy="0"/>
        </a:xfrm>
      </p:grpSpPr>
      <p:sp>
        <p:nvSpPr>
          <p:cNvPr id="222" name="PlaceHolder 1"/>
          <p:cNvSpPr>
            <a:spLocks noGrp="1"/>
          </p:cNvSpPr>
          <p:nvPr>
            <p:ph type="title"/>
          </p:nvPr>
        </p:nvSpPr>
        <p:spPr>
          <a:xfrm>
            <a:off x="609480" y="277920"/>
            <a:ext cx="10972440" cy="1139400"/>
          </a:xfrm>
          <a:prstGeom prst="rect">
            <a:avLst/>
          </a:prstGeom>
        </p:spPr>
        <p:txBody>
          <a:bodyPr lIns="0" tIns="0" rIns="0" bIns="0" anchor="ctr"/>
          <a:lstStyle/>
          <a:p>
            <a:endParaRPr lang="en-US" sz="1800" b="0" strike="noStrike" spc="-1">
              <a:solidFill>
                <a:srgbClr val="FFFFFF"/>
              </a:solidFill>
              <a:uFill>
                <a:solidFill>
                  <a:srgbClr val="FFFFFF"/>
                </a:solidFill>
              </a:uFill>
              <a:latin typeface="Arial"/>
            </a:endParaRPr>
          </a:p>
        </p:txBody>
      </p:sp>
      <p:sp>
        <p:nvSpPr>
          <p:cNvPr id="223" name="PlaceHolder 2"/>
          <p:cNvSpPr>
            <a:spLocks noGrp="1"/>
          </p:cNvSpPr>
          <p:nvPr>
            <p:ph type="body"/>
          </p:nvPr>
        </p:nvSpPr>
        <p:spPr>
          <a:xfrm>
            <a:off x="609480" y="1600200"/>
            <a:ext cx="10972440" cy="4525560"/>
          </a:xfrm>
          <a:prstGeom prst="rect">
            <a:avLst/>
          </a:prstGeom>
        </p:spPr>
        <p:txBody>
          <a:bodyPr lIns="0" tIns="0" rIns="0" bIns="0"/>
          <a:lstStyle/>
          <a:p>
            <a:endParaRPr lang="en-US" sz="3200" b="0" strike="noStrike" spc="-1">
              <a:solidFill>
                <a:srgbClr val="FFFFFF"/>
              </a:solidFill>
              <a:uFill>
                <a:solidFill>
                  <a:srgbClr val="FFFFFF"/>
                </a:solidFill>
              </a:uFill>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Obj" preserve="1">
  <p:cSld name="Title, 2 Content">
    <p:spTree>
      <p:nvGrpSpPr>
        <p:cNvPr id="1" name=""/>
        <p:cNvGrpSpPr/>
        <p:nvPr/>
      </p:nvGrpSpPr>
      <p:grpSpPr>
        <a:xfrm>
          <a:off x="0" y="0"/>
          <a:ext cx="0" cy="0"/>
          <a:chOff x="0" y="0"/>
          <a:chExt cx="0" cy="0"/>
        </a:xfrm>
      </p:grpSpPr>
      <p:sp>
        <p:nvSpPr>
          <p:cNvPr id="224" name="PlaceHolder 1"/>
          <p:cNvSpPr>
            <a:spLocks noGrp="1"/>
          </p:cNvSpPr>
          <p:nvPr>
            <p:ph type="title"/>
          </p:nvPr>
        </p:nvSpPr>
        <p:spPr>
          <a:xfrm>
            <a:off x="609480" y="277920"/>
            <a:ext cx="10972440" cy="1139400"/>
          </a:xfrm>
          <a:prstGeom prst="rect">
            <a:avLst/>
          </a:prstGeom>
        </p:spPr>
        <p:txBody>
          <a:bodyPr lIns="0" tIns="0" rIns="0" bIns="0" anchor="ctr"/>
          <a:lstStyle/>
          <a:p>
            <a:endParaRPr lang="en-US" sz="1800" b="0" strike="noStrike" spc="-1">
              <a:solidFill>
                <a:srgbClr val="FFFFFF"/>
              </a:solidFill>
              <a:uFill>
                <a:solidFill>
                  <a:srgbClr val="FFFFFF"/>
                </a:solidFill>
              </a:uFill>
              <a:latin typeface="Arial"/>
            </a:endParaRPr>
          </a:p>
        </p:txBody>
      </p:sp>
      <p:sp>
        <p:nvSpPr>
          <p:cNvPr id="225" name="PlaceHolder 2"/>
          <p:cNvSpPr>
            <a:spLocks noGrp="1"/>
          </p:cNvSpPr>
          <p:nvPr>
            <p:ph type="body"/>
          </p:nvPr>
        </p:nvSpPr>
        <p:spPr>
          <a:xfrm>
            <a:off x="609480" y="1600200"/>
            <a:ext cx="5354280" cy="4525560"/>
          </a:xfrm>
          <a:prstGeom prst="rect">
            <a:avLst/>
          </a:prstGeom>
        </p:spPr>
        <p:txBody>
          <a:bodyPr lIns="0" tIns="0" rIns="0" bIns="0"/>
          <a:lstStyle/>
          <a:p>
            <a:endParaRPr lang="en-US" sz="3200" b="0" strike="noStrike" spc="-1">
              <a:solidFill>
                <a:srgbClr val="FFFFFF"/>
              </a:solidFill>
              <a:uFill>
                <a:solidFill>
                  <a:srgbClr val="FFFFFF"/>
                </a:solidFill>
              </a:uFill>
              <a:latin typeface="Arial"/>
            </a:endParaRPr>
          </a:p>
        </p:txBody>
      </p:sp>
      <p:sp>
        <p:nvSpPr>
          <p:cNvPr id="226" name="PlaceHolder 3"/>
          <p:cNvSpPr>
            <a:spLocks noGrp="1"/>
          </p:cNvSpPr>
          <p:nvPr>
            <p:ph type="body"/>
          </p:nvPr>
        </p:nvSpPr>
        <p:spPr>
          <a:xfrm>
            <a:off x="6231960" y="1600200"/>
            <a:ext cx="5354280" cy="4525560"/>
          </a:xfrm>
          <a:prstGeom prst="rect">
            <a:avLst/>
          </a:prstGeom>
        </p:spPr>
        <p:txBody>
          <a:bodyPr lIns="0" tIns="0" rIns="0" bIns="0"/>
          <a:lstStyle/>
          <a:p>
            <a:endParaRPr lang="en-US" sz="3200" b="0" strike="noStrike" spc="-1">
              <a:solidFill>
                <a:srgbClr val="FFFFFF"/>
              </a:solidFill>
              <a:uFill>
                <a:solidFill>
                  <a:srgbClr val="FFFFFF"/>
                </a:solidFill>
              </a:uFill>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27" name="PlaceHolder 1"/>
          <p:cNvSpPr>
            <a:spLocks noGrp="1"/>
          </p:cNvSpPr>
          <p:nvPr>
            <p:ph type="title"/>
          </p:nvPr>
        </p:nvSpPr>
        <p:spPr>
          <a:xfrm>
            <a:off x="609480" y="277920"/>
            <a:ext cx="10972440" cy="1139400"/>
          </a:xfrm>
          <a:prstGeom prst="rect">
            <a:avLst/>
          </a:prstGeom>
        </p:spPr>
        <p:txBody>
          <a:bodyPr lIns="0" tIns="0" rIns="0" bIns="0" anchor="ctr"/>
          <a:lstStyle/>
          <a:p>
            <a:endParaRPr lang="en-US" sz="1800" b="0" strike="noStrike" spc="-1">
              <a:solidFill>
                <a:srgbClr val="FFFFFF"/>
              </a:solidFill>
              <a:uFill>
                <a:solidFill>
                  <a:srgbClr val="FFFFFF"/>
                </a:solidFill>
              </a:uFill>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objOnly" preserve="1">
  <p:cSld name="Centered Text">
    <p:spTree>
      <p:nvGrpSpPr>
        <p:cNvPr id="1" name=""/>
        <p:cNvGrpSpPr/>
        <p:nvPr/>
      </p:nvGrpSpPr>
      <p:grpSpPr>
        <a:xfrm>
          <a:off x="0" y="0"/>
          <a:ext cx="0" cy="0"/>
          <a:chOff x="0" y="0"/>
          <a:chExt cx="0" cy="0"/>
        </a:xfrm>
      </p:grpSpPr>
      <p:sp>
        <p:nvSpPr>
          <p:cNvPr id="228" name="PlaceHolder 1"/>
          <p:cNvSpPr>
            <a:spLocks noGrp="1"/>
          </p:cNvSpPr>
          <p:nvPr>
            <p:ph type="subTitle"/>
          </p:nvPr>
        </p:nvSpPr>
        <p:spPr>
          <a:xfrm>
            <a:off x="609480" y="277920"/>
            <a:ext cx="10972440" cy="5283000"/>
          </a:xfrm>
          <a:prstGeom prst="rect">
            <a:avLst/>
          </a:prstGeom>
        </p:spPr>
        <p:txBody>
          <a:bodyPr lIns="0" tIns="0" rIns="0" bIns="0" anchor="ctr"/>
          <a:lstStyle/>
          <a:p>
            <a:pPr algn="ctr"/>
            <a:endParaRPr lang="es-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woObjAndObj" preserve="1">
  <p:cSld name="Title, 2 Content and Content">
    <p:spTree>
      <p:nvGrpSpPr>
        <p:cNvPr id="1" name=""/>
        <p:cNvGrpSpPr/>
        <p:nvPr/>
      </p:nvGrpSpPr>
      <p:grpSpPr>
        <a:xfrm>
          <a:off x="0" y="0"/>
          <a:ext cx="0" cy="0"/>
          <a:chOff x="0" y="0"/>
          <a:chExt cx="0" cy="0"/>
        </a:xfrm>
      </p:grpSpPr>
      <p:sp>
        <p:nvSpPr>
          <p:cNvPr id="229" name="PlaceHolder 1"/>
          <p:cNvSpPr>
            <a:spLocks noGrp="1"/>
          </p:cNvSpPr>
          <p:nvPr>
            <p:ph type="title"/>
          </p:nvPr>
        </p:nvSpPr>
        <p:spPr>
          <a:xfrm>
            <a:off x="609480" y="277920"/>
            <a:ext cx="10972440" cy="1139400"/>
          </a:xfrm>
          <a:prstGeom prst="rect">
            <a:avLst/>
          </a:prstGeom>
        </p:spPr>
        <p:txBody>
          <a:bodyPr lIns="0" tIns="0" rIns="0" bIns="0" anchor="ctr"/>
          <a:lstStyle/>
          <a:p>
            <a:endParaRPr lang="en-US" sz="1800" b="0" strike="noStrike" spc="-1">
              <a:solidFill>
                <a:srgbClr val="FFFFFF"/>
              </a:solidFill>
              <a:uFill>
                <a:solidFill>
                  <a:srgbClr val="FFFFFF"/>
                </a:solidFill>
              </a:uFill>
              <a:latin typeface="Arial"/>
            </a:endParaRPr>
          </a:p>
        </p:txBody>
      </p:sp>
      <p:sp>
        <p:nvSpPr>
          <p:cNvPr id="230" name="PlaceHolder 2"/>
          <p:cNvSpPr>
            <a:spLocks noGrp="1"/>
          </p:cNvSpPr>
          <p:nvPr>
            <p:ph type="body"/>
          </p:nvPr>
        </p:nvSpPr>
        <p:spPr>
          <a:xfrm>
            <a:off x="609480" y="1600200"/>
            <a:ext cx="5354280" cy="2158560"/>
          </a:xfrm>
          <a:prstGeom prst="rect">
            <a:avLst/>
          </a:prstGeom>
        </p:spPr>
        <p:txBody>
          <a:bodyPr lIns="0" tIns="0" rIns="0" bIns="0"/>
          <a:lstStyle/>
          <a:p>
            <a:endParaRPr lang="en-US" sz="3200" b="0" strike="noStrike" spc="-1">
              <a:solidFill>
                <a:srgbClr val="FFFFFF"/>
              </a:solidFill>
              <a:uFill>
                <a:solidFill>
                  <a:srgbClr val="FFFFFF"/>
                </a:solidFill>
              </a:uFill>
              <a:latin typeface="Arial"/>
            </a:endParaRPr>
          </a:p>
        </p:txBody>
      </p:sp>
      <p:sp>
        <p:nvSpPr>
          <p:cNvPr id="231" name="PlaceHolder 3"/>
          <p:cNvSpPr>
            <a:spLocks noGrp="1"/>
          </p:cNvSpPr>
          <p:nvPr>
            <p:ph type="body"/>
          </p:nvPr>
        </p:nvSpPr>
        <p:spPr>
          <a:xfrm>
            <a:off x="609480" y="3964320"/>
            <a:ext cx="5354280" cy="2158560"/>
          </a:xfrm>
          <a:prstGeom prst="rect">
            <a:avLst/>
          </a:prstGeom>
        </p:spPr>
        <p:txBody>
          <a:bodyPr lIns="0" tIns="0" rIns="0" bIns="0"/>
          <a:lstStyle/>
          <a:p>
            <a:endParaRPr lang="en-US" sz="3200" b="0" strike="noStrike" spc="-1">
              <a:solidFill>
                <a:srgbClr val="FFFFFF"/>
              </a:solidFill>
              <a:uFill>
                <a:solidFill>
                  <a:srgbClr val="FFFFFF"/>
                </a:solidFill>
              </a:uFill>
              <a:latin typeface="Arial"/>
            </a:endParaRPr>
          </a:p>
        </p:txBody>
      </p:sp>
      <p:sp>
        <p:nvSpPr>
          <p:cNvPr id="232" name="PlaceHolder 4"/>
          <p:cNvSpPr>
            <a:spLocks noGrp="1"/>
          </p:cNvSpPr>
          <p:nvPr>
            <p:ph type="body"/>
          </p:nvPr>
        </p:nvSpPr>
        <p:spPr>
          <a:xfrm>
            <a:off x="6231960" y="1600200"/>
            <a:ext cx="5354280" cy="4525560"/>
          </a:xfrm>
          <a:prstGeom prst="rect">
            <a:avLst/>
          </a:prstGeom>
        </p:spPr>
        <p:txBody>
          <a:bodyPr lIns="0" tIns="0" rIns="0" bIns="0"/>
          <a:lstStyle/>
          <a:p>
            <a:endParaRPr lang="en-US" sz="3200" b="0" strike="noStrike" spc="-1">
              <a:solidFill>
                <a:srgbClr val="FFFFFF"/>
              </a:solidFill>
              <a:uFill>
                <a:solidFill>
                  <a:srgbClr val="FFFFFF"/>
                </a:solidFill>
              </a:uFill>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reserve="1">
  <p:cSld name="Title Slide">
    <p:spTree>
      <p:nvGrpSpPr>
        <p:cNvPr id="1" name=""/>
        <p:cNvGrpSpPr/>
        <p:nvPr/>
      </p:nvGrpSpPr>
      <p:grpSpPr>
        <a:xfrm>
          <a:off x="0" y="0"/>
          <a:ext cx="0" cy="0"/>
          <a:chOff x="0" y="0"/>
          <a:chExt cx="0" cy="0"/>
        </a:xfrm>
      </p:grpSpPr>
      <p:sp>
        <p:nvSpPr>
          <p:cNvPr id="122" name="PlaceHolder 1"/>
          <p:cNvSpPr>
            <a:spLocks noGrp="1"/>
          </p:cNvSpPr>
          <p:nvPr>
            <p:ph type="title"/>
          </p:nvPr>
        </p:nvSpPr>
        <p:spPr>
          <a:xfrm>
            <a:off x="609480" y="277920"/>
            <a:ext cx="10972440" cy="1139400"/>
          </a:xfrm>
          <a:prstGeom prst="rect">
            <a:avLst/>
          </a:prstGeom>
        </p:spPr>
        <p:txBody>
          <a:bodyPr lIns="0" tIns="0" rIns="0" bIns="0" anchor="ctr"/>
          <a:lstStyle/>
          <a:p>
            <a:endParaRPr lang="en-US" sz="1800" b="0" strike="noStrike" spc="-1">
              <a:solidFill>
                <a:srgbClr val="FFFFFF"/>
              </a:solidFill>
              <a:uFill>
                <a:solidFill>
                  <a:srgbClr val="FFFFFF"/>
                </a:solidFill>
              </a:uFill>
              <a:latin typeface="Arial"/>
            </a:endParaRPr>
          </a:p>
        </p:txBody>
      </p:sp>
      <p:sp>
        <p:nvSpPr>
          <p:cNvPr id="123" name="PlaceHolder 2"/>
          <p:cNvSpPr>
            <a:spLocks noGrp="1"/>
          </p:cNvSpPr>
          <p:nvPr>
            <p:ph type="subTitle"/>
          </p:nvPr>
        </p:nvSpPr>
        <p:spPr>
          <a:xfrm>
            <a:off x="609480" y="1600200"/>
            <a:ext cx="10972440" cy="4525560"/>
          </a:xfrm>
          <a:prstGeom prst="rect">
            <a:avLst/>
          </a:prstGeom>
        </p:spPr>
        <p:txBody>
          <a:bodyPr lIns="0" tIns="0" rIns="0" bIns="0" anchor="ctr"/>
          <a:lstStyle/>
          <a:p>
            <a:pPr algn="ctr"/>
            <a:endParaRPr lang="es-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AndTwoObj" preserve="1">
  <p:cSld name="Title Content and 2 Content">
    <p:spTree>
      <p:nvGrpSpPr>
        <p:cNvPr id="1" name=""/>
        <p:cNvGrpSpPr/>
        <p:nvPr/>
      </p:nvGrpSpPr>
      <p:grpSpPr>
        <a:xfrm>
          <a:off x="0" y="0"/>
          <a:ext cx="0" cy="0"/>
          <a:chOff x="0" y="0"/>
          <a:chExt cx="0" cy="0"/>
        </a:xfrm>
      </p:grpSpPr>
      <p:sp>
        <p:nvSpPr>
          <p:cNvPr id="233" name="PlaceHolder 1"/>
          <p:cNvSpPr>
            <a:spLocks noGrp="1"/>
          </p:cNvSpPr>
          <p:nvPr>
            <p:ph type="title"/>
          </p:nvPr>
        </p:nvSpPr>
        <p:spPr>
          <a:xfrm>
            <a:off x="609480" y="277920"/>
            <a:ext cx="10972440" cy="1139400"/>
          </a:xfrm>
          <a:prstGeom prst="rect">
            <a:avLst/>
          </a:prstGeom>
        </p:spPr>
        <p:txBody>
          <a:bodyPr lIns="0" tIns="0" rIns="0" bIns="0" anchor="ctr"/>
          <a:lstStyle/>
          <a:p>
            <a:endParaRPr lang="en-US" sz="1800" b="0" strike="noStrike" spc="-1">
              <a:solidFill>
                <a:srgbClr val="FFFFFF"/>
              </a:solidFill>
              <a:uFill>
                <a:solidFill>
                  <a:srgbClr val="FFFFFF"/>
                </a:solidFill>
              </a:uFill>
              <a:latin typeface="Arial"/>
            </a:endParaRPr>
          </a:p>
        </p:txBody>
      </p:sp>
      <p:sp>
        <p:nvSpPr>
          <p:cNvPr id="234" name="PlaceHolder 2"/>
          <p:cNvSpPr>
            <a:spLocks noGrp="1"/>
          </p:cNvSpPr>
          <p:nvPr>
            <p:ph type="body"/>
          </p:nvPr>
        </p:nvSpPr>
        <p:spPr>
          <a:xfrm>
            <a:off x="609480" y="1600200"/>
            <a:ext cx="5354280" cy="4525560"/>
          </a:xfrm>
          <a:prstGeom prst="rect">
            <a:avLst/>
          </a:prstGeom>
        </p:spPr>
        <p:txBody>
          <a:bodyPr lIns="0" tIns="0" rIns="0" bIns="0"/>
          <a:lstStyle/>
          <a:p>
            <a:endParaRPr lang="en-US" sz="3200" b="0" strike="noStrike" spc="-1">
              <a:solidFill>
                <a:srgbClr val="FFFFFF"/>
              </a:solidFill>
              <a:uFill>
                <a:solidFill>
                  <a:srgbClr val="FFFFFF"/>
                </a:solidFill>
              </a:uFill>
              <a:latin typeface="Arial"/>
            </a:endParaRPr>
          </a:p>
        </p:txBody>
      </p:sp>
      <p:sp>
        <p:nvSpPr>
          <p:cNvPr id="235" name="PlaceHolder 3"/>
          <p:cNvSpPr>
            <a:spLocks noGrp="1"/>
          </p:cNvSpPr>
          <p:nvPr>
            <p:ph type="body"/>
          </p:nvPr>
        </p:nvSpPr>
        <p:spPr>
          <a:xfrm>
            <a:off x="6231960" y="1600200"/>
            <a:ext cx="5354280" cy="2158560"/>
          </a:xfrm>
          <a:prstGeom prst="rect">
            <a:avLst/>
          </a:prstGeom>
        </p:spPr>
        <p:txBody>
          <a:bodyPr lIns="0" tIns="0" rIns="0" bIns="0"/>
          <a:lstStyle/>
          <a:p>
            <a:endParaRPr lang="en-US" sz="3200" b="0" strike="noStrike" spc="-1">
              <a:solidFill>
                <a:srgbClr val="FFFFFF"/>
              </a:solidFill>
              <a:uFill>
                <a:solidFill>
                  <a:srgbClr val="FFFFFF"/>
                </a:solidFill>
              </a:uFill>
              <a:latin typeface="Arial"/>
            </a:endParaRPr>
          </a:p>
        </p:txBody>
      </p:sp>
      <p:sp>
        <p:nvSpPr>
          <p:cNvPr id="236" name="PlaceHolder 4"/>
          <p:cNvSpPr>
            <a:spLocks noGrp="1"/>
          </p:cNvSpPr>
          <p:nvPr>
            <p:ph type="body"/>
          </p:nvPr>
        </p:nvSpPr>
        <p:spPr>
          <a:xfrm>
            <a:off x="6231960" y="3964320"/>
            <a:ext cx="5354280" cy="2158560"/>
          </a:xfrm>
          <a:prstGeom prst="rect">
            <a:avLst/>
          </a:prstGeom>
        </p:spPr>
        <p:txBody>
          <a:bodyPr lIns="0" tIns="0" rIns="0" bIns="0"/>
          <a:lstStyle/>
          <a:p>
            <a:endParaRPr lang="en-US" sz="3200" b="0" strike="noStrike" spc="-1">
              <a:solidFill>
                <a:srgbClr val="FFFFFF"/>
              </a:solidFill>
              <a:uFill>
                <a:solidFill>
                  <a:srgbClr val="FFFFFF"/>
                </a:solidFill>
              </a:uFill>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woObjOverTx" preserve="1">
  <p:cSld name="Title, 2 Content over Content">
    <p:spTree>
      <p:nvGrpSpPr>
        <p:cNvPr id="1" name=""/>
        <p:cNvGrpSpPr/>
        <p:nvPr/>
      </p:nvGrpSpPr>
      <p:grpSpPr>
        <a:xfrm>
          <a:off x="0" y="0"/>
          <a:ext cx="0" cy="0"/>
          <a:chOff x="0" y="0"/>
          <a:chExt cx="0" cy="0"/>
        </a:xfrm>
      </p:grpSpPr>
      <p:sp>
        <p:nvSpPr>
          <p:cNvPr id="237" name="PlaceHolder 1"/>
          <p:cNvSpPr>
            <a:spLocks noGrp="1"/>
          </p:cNvSpPr>
          <p:nvPr>
            <p:ph type="title"/>
          </p:nvPr>
        </p:nvSpPr>
        <p:spPr>
          <a:xfrm>
            <a:off x="609480" y="277920"/>
            <a:ext cx="10972440" cy="1139400"/>
          </a:xfrm>
          <a:prstGeom prst="rect">
            <a:avLst/>
          </a:prstGeom>
        </p:spPr>
        <p:txBody>
          <a:bodyPr lIns="0" tIns="0" rIns="0" bIns="0" anchor="ctr"/>
          <a:lstStyle/>
          <a:p>
            <a:endParaRPr lang="en-US" sz="1800" b="0" strike="noStrike" spc="-1">
              <a:solidFill>
                <a:srgbClr val="FFFFFF"/>
              </a:solidFill>
              <a:uFill>
                <a:solidFill>
                  <a:srgbClr val="FFFFFF"/>
                </a:solidFill>
              </a:uFill>
              <a:latin typeface="Arial"/>
            </a:endParaRPr>
          </a:p>
        </p:txBody>
      </p:sp>
      <p:sp>
        <p:nvSpPr>
          <p:cNvPr id="238" name="PlaceHolder 2"/>
          <p:cNvSpPr>
            <a:spLocks noGrp="1"/>
          </p:cNvSpPr>
          <p:nvPr>
            <p:ph type="body"/>
          </p:nvPr>
        </p:nvSpPr>
        <p:spPr>
          <a:xfrm>
            <a:off x="609480" y="1600200"/>
            <a:ext cx="5354280" cy="2158560"/>
          </a:xfrm>
          <a:prstGeom prst="rect">
            <a:avLst/>
          </a:prstGeom>
        </p:spPr>
        <p:txBody>
          <a:bodyPr lIns="0" tIns="0" rIns="0" bIns="0"/>
          <a:lstStyle/>
          <a:p>
            <a:endParaRPr lang="en-US" sz="3200" b="0" strike="noStrike" spc="-1">
              <a:solidFill>
                <a:srgbClr val="FFFFFF"/>
              </a:solidFill>
              <a:uFill>
                <a:solidFill>
                  <a:srgbClr val="FFFFFF"/>
                </a:solidFill>
              </a:uFill>
              <a:latin typeface="Arial"/>
            </a:endParaRPr>
          </a:p>
        </p:txBody>
      </p:sp>
      <p:sp>
        <p:nvSpPr>
          <p:cNvPr id="239" name="PlaceHolder 3"/>
          <p:cNvSpPr>
            <a:spLocks noGrp="1"/>
          </p:cNvSpPr>
          <p:nvPr>
            <p:ph type="body"/>
          </p:nvPr>
        </p:nvSpPr>
        <p:spPr>
          <a:xfrm>
            <a:off x="6231960" y="1600200"/>
            <a:ext cx="5354280" cy="2158560"/>
          </a:xfrm>
          <a:prstGeom prst="rect">
            <a:avLst/>
          </a:prstGeom>
        </p:spPr>
        <p:txBody>
          <a:bodyPr lIns="0" tIns="0" rIns="0" bIns="0"/>
          <a:lstStyle/>
          <a:p>
            <a:endParaRPr lang="en-US" sz="3200" b="0" strike="noStrike" spc="-1">
              <a:solidFill>
                <a:srgbClr val="FFFFFF"/>
              </a:solidFill>
              <a:uFill>
                <a:solidFill>
                  <a:srgbClr val="FFFFFF"/>
                </a:solidFill>
              </a:uFill>
              <a:latin typeface="Arial"/>
            </a:endParaRPr>
          </a:p>
        </p:txBody>
      </p:sp>
      <p:sp>
        <p:nvSpPr>
          <p:cNvPr id="240" name="PlaceHolder 4"/>
          <p:cNvSpPr>
            <a:spLocks noGrp="1"/>
          </p:cNvSpPr>
          <p:nvPr>
            <p:ph type="body"/>
          </p:nvPr>
        </p:nvSpPr>
        <p:spPr>
          <a:xfrm>
            <a:off x="609480" y="3964320"/>
            <a:ext cx="10972440" cy="2158560"/>
          </a:xfrm>
          <a:prstGeom prst="rect">
            <a:avLst/>
          </a:prstGeom>
        </p:spPr>
        <p:txBody>
          <a:bodyPr lIns="0" tIns="0" rIns="0" bIns="0"/>
          <a:lstStyle/>
          <a:p>
            <a:endParaRPr lang="en-US" sz="3200" b="0" strike="noStrike" spc="-1">
              <a:solidFill>
                <a:srgbClr val="FFFFFF"/>
              </a:solidFill>
              <a:uFill>
                <a:solidFill>
                  <a:srgbClr val="FFFFFF"/>
                </a:solidFill>
              </a:uFill>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objOverTx" preserve="1">
  <p:cSld name="Title, Content over Content">
    <p:spTree>
      <p:nvGrpSpPr>
        <p:cNvPr id="1" name=""/>
        <p:cNvGrpSpPr/>
        <p:nvPr/>
      </p:nvGrpSpPr>
      <p:grpSpPr>
        <a:xfrm>
          <a:off x="0" y="0"/>
          <a:ext cx="0" cy="0"/>
          <a:chOff x="0" y="0"/>
          <a:chExt cx="0" cy="0"/>
        </a:xfrm>
      </p:grpSpPr>
      <p:sp>
        <p:nvSpPr>
          <p:cNvPr id="241" name="PlaceHolder 1"/>
          <p:cNvSpPr>
            <a:spLocks noGrp="1"/>
          </p:cNvSpPr>
          <p:nvPr>
            <p:ph type="title"/>
          </p:nvPr>
        </p:nvSpPr>
        <p:spPr>
          <a:xfrm>
            <a:off x="609480" y="277920"/>
            <a:ext cx="10972440" cy="1139400"/>
          </a:xfrm>
          <a:prstGeom prst="rect">
            <a:avLst/>
          </a:prstGeom>
        </p:spPr>
        <p:txBody>
          <a:bodyPr lIns="0" tIns="0" rIns="0" bIns="0" anchor="ctr"/>
          <a:lstStyle/>
          <a:p>
            <a:endParaRPr lang="en-US" sz="1800" b="0" strike="noStrike" spc="-1">
              <a:solidFill>
                <a:srgbClr val="FFFFFF"/>
              </a:solidFill>
              <a:uFill>
                <a:solidFill>
                  <a:srgbClr val="FFFFFF"/>
                </a:solidFill>
              </a:uFill>
              <a:latin typeface="Arial"/>
            </a:endParaRPr>
          </a:p>
        </p:txBody>
      </p:sp>
      <p:sp>
        <p:nvSpPr>
          <p:cNvPr id="242" name="PlaceHolder 2"/>
          <p:cNvSpPr>
            <a:spLocks noGrp="1"/>
          </p:cNvSpPr>
          <p:nvPr>
            <p:ph type="body"/>
          </p:nvPr>
        </p:nvSpPr>
        <p:spPr>
          <a:xfrm>
            <a:off x="609480" y="1600200"/>
            <a:ext cx="10972440" cy="2158560"/>
          </a:xfrm>
          <a:prstGeom prst="rect">
            <a:avLst/>
          </a:prstGeom>
        </p:spPr>
        <p:txBody>
          <a:bodyPr lIns="0" tIns="0" rIns="0" bIns="0"/>
          <a:lstStyle/>
          <a:p>
            <a:endParaRPr lang="en-US" sz="3200" b="0" strike="noStrike" spc="-1">
              <a:solidFill>
                <a:srgbClr val="FFFFFF"/>
              </a:solidFill>
              <a:uFill>
                <a:solidFill>
                  <a:srgbClr val="FFFFFF"/>
                </a:solidFill>
              </a:uFill>
              <a:latin typeface="Arial"/>
            </a:endParaRPr>
          </a:p>
        </p:txBody>
      </p:sp>
      <p:sp>
        <p:nvSpPr>
          <p:cNvPr id="243" name="PlaceHolder 3"/>
          <p:cNvSpPr>
            <a:spLocks noGrp="1"/>
          </p:cNvSpPr>
          <p:nvPr>
            <p:ph type="body"/>
          </p:nvPr>
        </p:nvSpPr>
        <p:spPr>
          <a:xfrm>
            <a:off x="609480" y="3964320"/>
            <a:ext cx="10972440" cy="2158560"/>
          </a:xfrm>
          <a:prstGeom prst="rect">
            <a:avLst/>
          </a:prstGeom>
        </p:spPr>
        <p:txBody>
          <a:bodyPr lIns="0" tIns="0" rIns="0" bIns="0"/>
          <a:lstStyle/>
          <a:p>
            <a:endParaRPr lang="en-US" sz="3200" b="0" strike="noStrike" spc="-1">
              <a:solidFill>
                <a:srgbClr val="FFFFFF"/>
              </a:solidFill>
              <a:uFill>
                <a:solidFill>
                  <a:srgbClr val="FFFFFF"/>
                </a:solidFill>
              </a:uFill>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fourObj" preserve="1">
  <p:cSld name="Title, 4 Content">
    <p:spTree>
      <p:nvGrpSpPr>
        <p:cNvPr id="1" name=""/>
        <p:cNvGrpSpPr/>
        <p:nvPr/>
      </p:nvGrpSpPr>
      <p:grpSpPr>
        <a:xfrm>
          <a:off x="0" y="0"/>
          <a:ext cx="0" cy="0"/>
          <a:chOff x="0" y="0"/>
          <a:chExt cx="0" cy="0"/>
        </a:xfrm>
      </p:grpSpPr>
      <p:sp>
        <p:nvSpPr>
          <p:cNvPr id="244" name="PlaceHolder 1"/>
          <p:cNvSpPr>
            <a:spLocks noGrp="1"/>
          </p:cNvSpPr>
          <p:nvPr>
            <p:ph type="title"/>
          </p:nvPr>
        </p:nvSpPr>
        <p:spPr>
          <a:xfrm>
            <a:off x="609480" y="277920"/>
            <a:ext cx="10972440" cy="1139400"/>
          </a:xfrm>
          <a:prstGeom prst="rect">
            <a:avLst/>
          </a:prstGeom>
        </p:spPr>
        <p:txBody>
          <a:bodyPr lIns="0" tIns="0" rIns="0" bIns="0" anchor="ctr"/>
          <a:lstStyle/>
          <a:p>
            <a:endParaRPr lang="en-US" sz="1800" b="0" strike="noStrike" spc="-1">
              <a:solidFill>
                <a:srgbClr val="FFFFFF"/>
              </a:solidFill>
              <a:uFill>
                <a:solidFill>
                  <a:srgbClr val="FFFFFF"/>
                </a:solidFill>
              </a:uFill>
              <a:latin typeface="Arial"/>
            </a:endParaRPr>
          </a:p>
        </p:txBody>
      </p:sp>
      <p:sp>
        <p:nvSpPr>
          <p:cNvPr id="245" name="PlaceHolder 2"/>
          <p:cNvSpPr>
            <a:spLocks noGrp="1"/>
          </p:cNvSpPr>
          <p:nvPr>
            <p:ph type="body"/>
          </p:nvPr>
        </p:nvSpPr>
        <p:spPr>
          <a:xfrm>
            <a:off x="609480" y="1600200"/>
            <a:ext cx="5354280" cy="2158560"/>
          </a:xfrm>
          <a:prstGeom prst="rect">
            <a:avLst/>
          </a:prstGeom>
        </p:spPr>
        <p:txBody>
          <a:bodyPr lIns="0" tIns="0" rIns="0" bIns="0"/>
          <a:lstStyle/>
          <a:p>
            <a:endParaRPr lang="en-US" sz="3200" b="0" strike="noStrike" spc="-1">
              <a:solidFill>
                <a:srgbClr val="FFFFFF"/>
              </a:solidFill>
              <a:uFill>
                <a:solidFill>
                  <a:srgbClr val="FFFFFF"/>
                </a:solidFill>
              </a:uFill>
              <a:latin typeface="Arial"/>
            </a:endParaRPr>
          </a:p>
        </p:txBody>
      </p:sp>
      <p:sp>
        <p:nvSpPr>
          <p:cNvPr id="246" name="PlaceHolder 3"/>
          <p:cNvSpPr>
            <a:spLocks noGrp="1"/>
          </p:cNvSpPr>
          <p:nvPr>
            <p:ph type="body"/>
          </p:nvPr>
        </p:nvSpPr>
        <p:spPr>
          <a:xfrm>
            <a:off x="6231960" y="1600200"/>
            <a:ext cx="5354280" cy="2158560"/>
          </a:xfrm>
          <a:prstGeom prst="rect">
            <a:avLst/>
          </a:prstGeom>
        </p:spPr>
        <p:txBody>
          <a:bodyPr lIns="0" tIns="0" rIns="0" bIns="0"/>
          <a:lstStyle/>
          <a:p>
            <a:endParaRPr lang="en-US" sz="3200" b="0" strike="noStrike" spc="-1">
              <a:solidFill>
                <a:srgbClr val="FFFFFF"/>
              </a:solidFill>
              <a:uFill>
                <a:solidFill>
                  <a:srgbClr val="FFFFFF"/>
                </a:solidFill>
              </a:uFill>
              <a:latin typeface="Arial"/>
            </a:endParaRPr>
          </a:p>
        </p:txBody>
      </p:sp>
      <p:sp>
        <p:nvSpPr>
          <p:cNvPr id="247" name="PlaceHolder 4"/>
          <p:cNvSpPr>
            <a:spLocks noGrp="1"/>
          </p:cNvSpPr>
          <p:nvPr>
            <p:ph type="body"/>
          </p:nvPr>
        </p:nvSpPr>
        <p:spPr>
          <a:xfrm>
            <a:off x="6231960" y="3964320"/>
            <a:ext cx="5354280" cy="2158560"/>
          </a:xfrm>
          <a:prstGeom prst="rect">
            <a:avLst/>
          </a:prstGeom>
        </p:spPr>
        <p:txBody>
          <a:bodyPr lIns="0" tIns="0" rIns="0" bIns="0"/>
          <a:lstStyle/>
          <a:p>
            <a:endParaRPr lang="en-US" sz="3200" b="0" strike="noStrike" spc="-1">
              <a:solidFill>
                <a:srgbClr val="FFFFFF"/>
              </a:solidFill>
              <a:uFill>
                <a:solidFill>
                  <a:srgbClr val="FFFFFF"/>
                </a:solidFill>
              </a:uFill>
              <a:latin typeface="Arial"/>
            </a:endParaRPr>
          </a:p>
        </p:txBody>
      </p:sp>
      <p:sp>
        <p:nvSpPr>
          <p:cNvPr id="248" name="PlaceHolder 5"/>
          <p:cNvSpPr>
            <a:spLocks noGrp="1"/>
          </p:cNvSpPr>
          <p:nvPr>
            <p:ph type="body"/>
          </p:nvPr>
        </p:nvSpPr>
        <p:spPr>
          <a:xfrm>
            <a:off x="609480" y="3964320"/>
            <a:ext cx="5354280" cy="2158560"/>
          </a:xfrm>
          <a:prstGeom prst="rect">
            <a:avLst/>
          </a:prstGeom>
        </p:spPr>
        <p:txBody>
          <a:bodyPr lIns="0" tIns="0" rIns="0" bIns="0"/>
          <a:lstStyle/>
          <a:p>
            <a:endParaRPr lang="en-US" sz="3200" b="0" strike="noStrike" spc="-1">
              <a:solidFill>
                <a:srgbClr val="FFFFFF"/>
              </a:solidFill>
              <a:uFill>
                <a:solidFill>
                  <a:srgbClr val="FFFFFF"/>
                </a:solidFill>
              </a:uFill>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blank" preserve="1">
  <p:cSld name="Title, 6 Content">
    <p:spTree>
      <p:nvGrpSpPr>
        <p:cNvPr id="1" name=""/>
        <p:cNvGrpSpPr/>
        <p:nvPr/>
      </p:nvGrpSpPr>
      <p:grpSpPr>
        <a:xfrm>
          <a:off x="0" y="0"/>
          <a:ext cx="0" cy="0"/>
          <a:chOff x="0" y="0"/>
          <a:chExt cx="0" cy="0"/>
        </a:xfrm>
      </p:grpSpPr>
      <p:sp>
        <p:nvSpPr>
          <p:cNvPr id="249" name="PlaceHolder 1"/>
          <p:cNvSpPr>
            <a:spLocks noGrp="1"/>
          </p:cNvSpPr>
          <p:nvPr>
            <p:ph type="title"/>
          </p:nvPr>
        </p:nvSpPr>
        <p:spPr>
          <a:xfrm>
            <a:off x="609480" y="277920"/>
            <a:ext cx="10972440" cy="1139400"/>
          </a:xfrm>
          <a:prstGeom prst="rect">
            <a:avLst/>
          </a:prstGeom>
        </p:spPr>
        <p:txBody>
          <a:bodyPr lIns="0" tIns="0" rIns="0" bIns="0" anchor="ctr"/>
          <a:lstStyle/>
          <a:p>
            <a:endParaRPr lang="en-US" sz="1800" b="0" strike="noStrike" spc="-1">
              <a:solidFill>
                <a:srgbClr val="FFFFFF"/>
              </a:solidFill>
              <a:uFill>
                <a:solidFill>
                  <a:srgbClr val="FFFFFF"/>
                </a:solidFill>
              </a:uFill>
              <a:latin typeface="Arial"/>
            </a:endParaRPr>
          </a:p>
        </p:txBody>
      </p:sp>
      <p:sp>
        <p:nvSpPr>
          <p:cNvPr id="250" name="PlaceHolder 2"/>
          <p:cNvSpPr>
            <a:spLocks noGrp="1"/>
          </p:cNvSpPr>
          <p:nvPr>
            <p:ph type="body"/>
          </p:nvPr>
        </p:nvSpPr>
        <p:spPr>
          <a:xfrm>
            <a:off x="609480" y="1600200"/>
            <a:ext cx="10972440" cy="4525560"/>
          </a:xfrm>
          <a:prstGeom prst="rect">
            <a:avLst/>
          </a:prstGeom>
        </p:spPr>
        <p:txBody>
          <a:bodyPr lIns="0" tIns="0" rIns="0" bIns="0"/>
          <a:lstStyle/>
          <a:p>
            <a:endParaRPr lang="en-US" sz="3200" b="0" strike="noStrike" spc="-1">
              <a:solidFill>
                <a:srgbClr val="FFFFFF"/>
              </a:solidFill>
              <a:uFill>
                <a:solidFill>
                  <a:srgbClr val="FFFFFF"/>
                </a:solidFill>
              </a:uFill>
              <a:latin typeface="Arial"/>
            </a:endParaRPr>
          </a:p>
        </p:txBody>
      </p:sp>
      <p:sp>
        <p:nvSpPr>
          <p:cNvPr id="251" name="PlaceHolder 3"/>
          <p:cNvSpPr>
            <a:spLocks noGrp="1"/>
          </p:cNvSpPr>
          <p:nvPr>
            <p:ph type="body"/>
          </p:nvPr>
        </p:nvSpPr>
        <p:spPr>
          <a:xfrm>
            <a:off x="609480" y="1600200"/>
            <a:ext cx="10972440" cy="4525560"/>
          </a:xfrm>
          <a:prstGeom prst="rect">
            <a:avLst/>
          </a:prstGeom>
        </p:spPr>
        <p:txBody>
          <a:bodyPr lIns="0" tIns="0" rIns="0" bIns="0"/>
          <a:lstStyle/>
          <a:p>
            <a:endParaRPr lang="en-US" sz="3200" b="0" strike="noStrike" spc="-1">
              <a:solidFill>
                <a:srgbClr val="FFFFFF"/>
              </a:solidFill>
              <a:uFill>
                <a:solidFill>
                  <a:srgbClr val="FFFFFF"/>
                </a:solidFill>
              </a:uFill>
              <a:latin typeface="Arial"/>
            </a:endParaRPr>
          </a:p>
        </p:txBody>
      </p:sp>
      <p:pic>
        <p:nvPicPr>
          <p:cNvPr id="252" name="Picture 251"/>
          <p:cNvPicPr/>
          <p:nvPr/>
        </p:nvPicPr>
        <p:blipFill>
          <a:blip r:embed="rId2"/>
          <a:stretch/>
        </p:blipFill>
        <p:spPr>
          <a:xfrm>
            <a:off x="3259080" y="1599840"/>
            <a:ext cx="5672520" cy="4525560"/>
          </a:xfrm>
          <a:prstGeom prst="rect">
            <a:avLst/>
          </a:prstGeom>
          <a:ln>
            <a:noFill/>
          </a:ln>
        </p:spPr>
      </p:pic>
      <p:pic>
        <p:nvPicPr>
          <p:cNvPr id="253" name="Picture 252"/>
          <p:cNvPicPr/>
          <p:nvPr/>
        </p:nvPicPr>
        <p:blipFill>
          <a:blip r:embed="rId2"/>
          <a:stretch/>
        </p:blipFill>
        <p:spPr>
          <a:xfrm>
            <a:off x="3259080" y="1599840"/>
            <a:ext cx="5672520" cy="4525560"/>
          </a:xfrm>
          <a:prstGeom prst="rect">
            <a:avLst/>
          </a:prstGeom>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itle, Content">
    <p:spTree>
      <p:nvGrpSpPr>
        <p:cNvPr id="1" name=""/>
        <p:cNvGrpSpPr/>
        <p:nvPr/>
      </p:nvGrpSpPr>
      <p:grpSpPr>
        <a:xfrm>
          <a:off x="0" y="0"/>
          <a:ext cx="0" cy="0"/>
          <a:chOff x="0" y="0"/>
          <a:chExt cx="0" cy="0"/>
        </a:xfrm>
      </p:grpSpPr>
      <p:sp>
        <p:nvSpPr>
          <p:cNvPr id="124" name="PlaceHolder 1"/>
          <p:cNvSpPr>
            <a:spLocks noGrp="1"/>
          </p:cNvSpPr>
          <p:nvPr>
            <p:ph type="title"/>
          </p:nvPr>
        </p:nvSpPr>
        <p:spPr>
          <a:xfrm>
            <a:off x="609480" y="277920"/>
            <a:ext cx="10972440" cy="1139400"/>
          </a:xfrm>
          <a:prstGeom prst="rect">
            <a:avLst/>
          </a:prstGeom>
        </p:spPr>
        <p:txBody>
          <a:bodyPr lIns="0" tIns="0" rIns="0" bIns="0" anchor="ctr"/>
          <a:lstStyle/>
          <a:p>
            <a:endParaRPr lang="en-US" sz="1800" b="0" strike="noStrike" spc="-1">
              <a:solidFill>
                <a:srgbClr val="FFFFFF"/>
              </a:solidFill>
              <a:uFill>
                <a:solidFill>
                  <a:srgbClr val="FFFFFF"/>
                </a:solidFill>
              </a:uFill>
              <a:latin typeface="Arial"/>
            </a:endParaRPr>
          </a:p>
        </p:txBody>
      </p:sp>
      <p:sp>
        <p:nvSpPr>
          <p:cNvPr id="125" name="PlaceHolder 2"/>
          <p:cNvSpPr>
            <a:spLocks noGrp="1"/>
          </p:cNvSpPr>
          <p:nvPr>
            <p:ph type="body"/>
          </p:nvPr>
        </p:nvSpPr>
        <p:spPr>
          <a:xfrm>
            <a:off x="609480" y="1600200"/>
            <a:ext cx="10972440" cy="4525560"/>
          </a:xfrm>
          <a:prstGeom prst="rect">
            <a:avLst/>
          </a:prstGeom>
        </p:spPr>
        <p:txBody>
          <a:bodyPr lIns="0" tIns="0" rIns="0" bIns="0"/>
          <a:lstStyle/>
          <a:p>
            <a:endParaRPr lang="en-US" sz="3200" b="0" strike="noStrike" spc="-1">
              <a:solidFill>
                <a:srgbClr val="FFFFFF"/>
              </a:solidFill>
              <a:uFill>
                <a:solidFill>
                  <a:srgbClr val="FFFFFF"/>
                </a:solidFill>
              </a:uFill>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itle, 2 Content">
    <p:spTree>
      <p:nvGrpSpPr>
        <p:cNvPr id="1" name=""/>
        <p:cNvGrpSpPr/>
        <p:nvPr/>
      </p:nvGrpSpPr>
      <p:grpSpPr>
        <a:xfrm>
          <a:off x="0" y="0"/>
          <a:ext cx="0" cy="0"/>
          <a:chOff x="0" y="0"/>
          <a:chExt cx="0" cy="0"/>
        </a:xfrm>
      </p:grpSpPr>
      <p:sp>
        <p:nvSpPr>
          <p:cNvPr id="126" name="PlaceHolder 1"/>
          <p:cNvSpPr>
            <a:spLocks noGrp="1"/>
          </p:cNvSpPr>
          <p:nvPr>
            <p:ph type="title"/>
          </p:nvPr>
        </p:nvSpPr>
        <p:spPr>
          <a:xfrm>
            <a:off x="609480" y="277920"/>
            <a:ext cx="10972440" cy="1139400"/>
          </a:xfrm>
          <a:prstGeom prst="rect">
            <a:avLst/>
          </a:prstGeom>
        </p:spPr>
        <p:txBody>
          <a:bodyPr lIns="0" tIns="0" rIns="0" bIns="0" anchor="ctr"/>
          <a:lstStyle/>
          <a:p>
            <a:endParaRPr lang="en-US" sz="1800" b="0" strike="noStrike" spc="-1">
              <a:solidFill>
                <a:srgbClr val="FFFFFF"/>
              </a:solidFill>
              <a:uFill>
                <a:solidFill>
                  <a:srgbClr val="FFFFFF"/>
                </a:solidFill>
              </a:uFill>
              <a:latin typeface="Arial"/>
            </a:endParaRPr>
          </a:p>
        </p:txBody>
      </p:sp>
      <p:sp>
        <p:nvSpPr>
          <p:cNvPr id="127" name="PlaceHolder 2"/>
          <p:cNvSpPr>
            <a:spLocks noGrp="1"/>
          </p:cNvSpPr>
          <p:nvPr>
            <p:ph type="body"/>
          </p:nvPr>
        </p:nvSpPr>
        <p:spPr>
          <a:xfrm>
            <a:off x="609480" y="1600200"/>
            <a:ext cx="5354280" cy="4525560"/>
          </a:xfrm>
          <a:prstGeom prst="rect">
            <a:avLst/>
          </a:prstGeom>
        </p:spPr>
        <p:txBody>
          <a:bodyPr lIns="0" tIns="0" rIns="0" bIns="0"/>
          <a:lstStyle/>
          <a:p>
            <a:endParaRPr lang="en-US" sz="3200" b="0" strike="noStrike" spc="-1">
              <a:solidFill>
                <a:srgbClr val="FFFFFF"/>
              </a:solidFill>
              <a:uFill>
                <a:solidFill>
                  <a:srgbClr val="FFFFFF"/>
                </a:solidFill>
              </a:uFill>
              <a:latin typeface="Arial"/>
            </a:endParaRPr>
          </a:p>
        </p:txBody>
      </p:sp>
      <p:sp>
        <p:nvSpPr>
          <p:cNvPr id="128" name="PlaceHolder 3"/>
          <p:cNvSpPr>
            <a:spLocks noGrp="1"/>
          </p:cNvSpPr>
          <p:nvPr>
            <p:ph type="body"/>
          </p:nvPr>
        </p:nvSpPr>
        <p:spPr>
          <a:xfrm>
            <a:off x="6231960" y="1600200"/>
            <a:ext cx="5354280" cy="4525560"/>
          </a:xfrm>
          <a:prstGeom prst="rect">
            <a:avLst/>
          </a:prstGeom>
        </p:spPr>
        <p:txBody>
          <a:bodyPr lIns="0" tIns="0" rIns="0" bIns="0"/>
          <a:lstStyle/>
          <a:p>
            <a:endParaRPr lang="en-US" sz="3200" b="0" strike="noStrike" spc="-1">
              <a:solidFill>
                <a:srgbClr val="FFFFFF"/>
              </a:solidFill>
              <a:uFill>
                <a:solidFill>
                  <a:srgbClr val="FFFFFF"/>
                </a:solidFill>
              </a:uFill>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129" name="PlaceHolder 1"/>
          <p:cNvSpPr>
            <a:spLocks noGrp="1"/>
          </p:cNvSpPr>
          <p:nvPr>
            <p:ph type="title"/>
          </p:nvPr>
        </p:nvSpPr>
        <p:spPr>
          <a:xfrm>
            <a:off x="609480" y="277920"/>
            <a:ext cx="10972440" cy="1139400"/>
          </a:xfrm>
          <a:prstGeom prst="rect">
            <a:avLst/>
          </a:prstGeom>
        </p:spPr>
        <p:txBody>
          <a:bodyPr lIns="0" tIns="0" rIns="0" bIns="0" anchor="ctr"/>
          <a:lstStyle/>
          <a:p>
            <a:endParaRPr lang="en-US" sz="1800" b="0" strike="noStrike" spc="-1">
              <a:solidFill>
                <a:srgbClr val="FFFFFF"/>
              </a:solidFill>
              <a:uFill>
                <a:solidFill>
                  <a:srgbClr val="FFFFFF"/>
                </a:solidFill>
              </a:uFill>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objOnly" preserve="1">
  <p:cSld name="Centered Text">
    <p:spTree>
      <p:nvGrpSpPr>
        <p:cNvPr id="1" name=""/>
        <p:cNvGrpSpPr/>
        <p:nvPr/>
      </p:nvGrpSpPr>
      <p:grpSpPr>
        <a:xfrm>
          <a:off x="0" y="0"/>
          <a:ext cx="0" cy="0"/>
          <a:chOff x="0" y="0"/>
          <a:chExt cx="0" cy="0"/>
        </a:xfrm>
      </p:grpSpPr>
      <p:sp>
        <p:nvSpPr>
          <p:cNvPr id="130" name="PlaceHolder 1"/>
          <p:cNvSpPr>
            <a:spLocks noGrp="1"/>
          </p:cNvSpPr>
          <p:nvPr>
            <p:ph type="subTitle"/>
          </p:nvPr>
        </p:nvSpPr>
        <p:spPr>
          <a:xfrm>
            <a:off x="609480" y="277920"/>
            <a:ext cx="10972440" cy="5283000"/>
          </a:xfrm>
          <a:prstGeom prst="rect">
            <a:avLst/>
          </a:prstGeom>
        </p:spPr>
        <p:txBody>
          <a:bodyPr lIns="0" tIns="0" rIns="0" bIns="0" anchor="ctr"/>
          <a:lstStyle/>
          <a:p>
            <a:pPr algn="ctr"/>
            <a:endParaRPr lang="es-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woObjAndObj" preserve="1">
  <p:cSld name="Title, 2 Content and Content">
    <p:spTree>
      <p:nvGrpSpPr>
        <p:cNvPr id="1" name=""/>
        <p:cNvGrpSpPr/>
        <p:nvPr/>
      </p:nvGrpSpPr>
      <p:grpSpPr>
        <a:xfrm>
          <a:off x="0" y="0"/>
          <a:ext cx="0" cy="0"/>
          <a:chOff x="0" y="0"/>
          <a:chExt cx="0" cy="0"/>
        </a:xfrm>
      </p:grpSpPr>
      <p:sp>
        <p:nvSpPr>
          <p:cNvPr id="131" name="PlaceHolder 1"/>
          <p:cNvSpPr>
            <a:spLocks noGrp="1"/>
          </p:cNvSpPr>
          <p:nvPr>
            <p:ph type="title"/>
          </p:nvPr>
        </p:nvSpPr>
        <p:spPr>
          <a:xfrm>
            <a:off x="609480" y="277920"/>
            <a:ext cx="10972440" cy="1139400"/>
          </a:xfrm>
          <a:prstGeom prst="rect">
            <a:avLst/>
          </a:prstGeom>
        </p:spPr>
        <p:txBody>
          <a:bodyPr lIns="0" tIns="0" rIns="0" bIns="0" anchor="ctr"/>
          <a:lstStyle/>
          <a:p>
            <a:endParaRPr lang="en-US" sz="1800" b="0" strike="noStrike" spc="-1">
              <a:solidFill>
                <a:srgbClr val="FFFFFF"/>
              </a:solidFill>
              <a:uFill>
                <a:solidFill>
                  <a:srgbClr val="FFFFFF"/>
                </a:solidFill>
              </a:uFill>
              <a:latin typeface="Arial"/>
            </a:endParaRPr>
          </a:p>
        </p:txBody>
      </p:sp>
      <p:sp>
        <p:nvSpPr>
          <p:cNvPr id="132" name="PlaceHolder 2"/>
          <p:cNvSpPr>
            <a:spLocks noGrp="1"/>
          </p:cNvSpPr>
          <p:nvPr>
            <p:ph type="body"/>
          </p:nvPr>
        </p:nvSpPr>
        <p:spPr>
          <a:xfrm>
            <a:off x="609480" y="1600200"/>
            <a:ext cx="5354280" cy="2158560"/>
          </a:xfrm>
          <a:prstGeom prst="rect">
            <a:avLst/>
          </a:prstGeom>
        </p:spPr>
        <p:txBody>
          <a:bodyPr lIns="0" tIns="0" rIns="0" bIns="0"/>
          <a:lstStyle/>
          <a:p>
            <a:endParaRPr lang="en-US" sz="3200" b="0" strike="noStrike" spc="-1">
              <a:solidFill>
                <a:srgbClr val="FFFFFF"/>
              </a:solidFill>
              <a:uFill>
                <a:solidFill>
                  <a:srgbClr val="FFFFFF"/>
                </a:solidFill>
              </a:uFill>
              <a:latin typeface="Arial"/>
            </a:endParaRPr>
          </a:p>
        </p:txBody>
      </p:sp>
      <p:sp>
        <p:nvSpPr>
          <p:cNvPr id="133" name="PlaceHolder 3"/>
          <p:cNvSpPr>
            <a:spLocks noGrp="1"/>
          </p:cNvSpPr>
          <p:nvPr>
            <p:ph type="body"/>
          </p:nvPr>
        </p:nvSpPr>
        <p:spPr>
          <a:xfrm>
            <a:off x="609480" y="3964320"/>
            <a:ext cx="5354280" cy="2158560"/>
          </a:xfrm>
          <a:prstGeom prst="rect">
            <a:avLst/>
          </a:prstGeom>
        </p:spPr>
        <p:txBody>
          <a:bodyPr lIns="0" tIns="0" rIns="0" bIns="0"/>
          <a:lstStyle/>
          <a:p>
            <a:endParaRPr lang="en-US" sz="3200" b="0" strike="noStrike" spc="-1">
              <a:solidFill>
                <a:srgbClr val="FFFFFF"/>
              </a:solidFill>
              <a:uFill>
                <a:solidFill>
                  <a:srgbClr val="FFFFFF"/>
                </a:solidFill>
              </a:uFill>
              <a:latin typeface="Arial"/>
            </a:endParaRPr>
          </a:p>
        </p:txBody>
      </p:sp>
      <p:sp>
        <p:nvSpPr>
          <p:cNvPr id="134" name="PlaceHolder 4"/>
          <p:cNvSpPr>
            <a:spLocks noGrp="1"/>
          </p:cNvSpPr>
          <p:nvPr>
            <p:ph type="body"/>
          </p:nvPr>
        </p:nvSpPr>
        <p:spPr>
          <a:xfrm>
            <a:off x="6231960" y="1600200"/>
            <a:ext cx="5354280" cy="4525560"/>
          </a:xfrm>
          <a:prstGeom prst="rect">
            <a:avLst/>
          </a:prstGeom>
        </p:spPr>
        <p:txBody>
          <a:bodyPr lIns="0" tIns="0" rIns="0" bIns="0"/>
          <a:lstStyle/>
          <a:p>
            <a:endParaRPr lang="en-US" sz="3200" b="0" strike="noStrike" spc="-1">
              <a:solidFill>
                <a:srgbClr val="FFFFFF"/>
              </a:solidFill>
              <a:uFill>
                <a:solidFill>
                  <a:srgbClr val="FFFFFF"/>
                </a:solidFill>
              </a:uFill>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AndTwoObj" preserve="1">
  <p:cSld name="Title Content and 2 Content">
    <p:spTree>
      <p:nvGrpSpPr>
        <p:cNvPr id="1" name=""/>
        <p:cNvGrpSpPr/>
        <p:nvPr/>
      </p:nvGrpSpPr>
      <p:grpSpPr>
        <a:xfrm>
          <a:off x="0" y="0"/>
          <a:ext cx="0" cy="0"/>
          <a:chOff x="0" y="0"/>
          <a:chExt cx="0" cy="0"/>
        </a:xfrm>
      </p:grpSpPr>
      <p:sp>
        <p:nvSpPr>
          <p:cNvPr id="135" name="PlaceHolder 1"/>
          <p:cNvSpPr>
            <a:spLocks noGrp="1"/>
          </p:cNvSpPr>
          <p:nvPr>
            <p:ph type="title"/>
          </p:nvPr>
        </p:nvSpPr>
        <p:spPr>
          <a:xfrm>
            <a:off x="609480" y="277920"/>
            <a:ext cx="10972440" cy="1139400"/>
          </a:xfrm>
          <a:prstGeom prst="rect">
            <a:avLst/>
          </a:prstGeom>
        </p:spPr>
        <p:txBody>
          <a:bodyPr lIns="0" tIns="0" rIns="0" bIns="0" anchor="ctr"/>
          <a:lstStyle/>
          <a:p>
            <a:endParaRPr lang="en-US" sz="1800" b="0" strike="noStrike" spc="-1">
              <a:solidFill>
                <a:srgbClr val="FFFFFF"/>
              </a:solidFill>
              <a:uFill>
                <a:solidFill>
                  <a:srgbClr val="FFFFFF"/>
                </a:solidFill>
              </a:uFill>
              <a:latin typeface="Arial"/>
            </a:endParaRPr>
          </a:p>
        </p:txBody>
      </p:sp>
      <p:sp>
        <p:nvSpPr>
          <p:cNvPr id="136" name="PlaceHolder 2"/>
          <p:cNvSpPr>
            <a:spLocks noGrp="1"/>
          </p:cNvSpPr>
          <p:nvPr>
            <p:ph type="body"/>
          </p:nvPr>
        </p:nvSpPr>
        <p:spPr>
          <a:xfrm>
            <a:off x="609480" y="1600200"/>
            <a:ext cx="5354280" cy="4525560"/>
          </a:xfrm>
          <a:prstGeom prst="rect">
            <a:avLst/>
          </a:prstGeom>
        </p:spPr>
        <p:txBody>
          <a:bodyPr lIns="0" tIns="0" rIns="0" bIns="0"/>
          <a:lstStyle/>
          <a:p>
            <a:endParaRPr lang="en-US" sz="3200" b="0" strike="noStrike" spc="-1">
              <a:solidFill>
                <a:srgbClr val="FFFFFF"/>
              </a:solidFill>
              <a:uFill>
                <a:solidFill>
                  <a:srgbClr val="FFFFFF"/>
                </a:solidFill>
              </a:uFill>
              <a:latin typeface="Arial"/>
            </a:endParaRPr>
          </a:p>
        </p:txBody>
      </p:sp>
      <p:sp>
        <p:nvSpPr>
          <p:cNvPr id="137" name="PlaceHolder 3"/>
          <p:cNvSpPr>
            <a:spLocks noGrp="1"/>
          </p:cNvSpPr>
          <p:nvPr>
            <p:ph type="body"/>
          </p:nvPr>
        </p:nvSpPr>
        <p:spPr>
          <a:xfrm>
            <a:off x="6231960" y="1600200"/>
            <a:ext cx="5354280" cy="2158560"/>
          </a:xfrm>
          <a:prstGeom prst="rect">
            <a:avLst/>
          </a:prstGeom>
        </p:spPr>
        <p:txBody>
          <a:bodyPr lIns="0" tIns="0" rIns="0" bIns="0"/>
          <a:lstStyle/>
          <a:p>
            <a:endParaRPr lang="en-US" sz="3200" b="0" strike="noStrike" spc="-1">
              <a:solidFill>
                <a:srgbClr val="FFFFFF"/>
              </a:solidFill>
              <a:uFill>
                <a:solidFill>
                  <a:srgbClr val="FFFFFF"/>
                </a:solidFill>
              </a:uFill>
              <a:latin typeface="Arial"/>
            </a:endParaRPr>
          </a:p>
        </p:txBody>
      </p:sp>
      <p:sp>
        <p:nvSpPr>
          <p:cNvPr id="138" name="PlaceHolder 4"/>
          <p:cNvSpPr>
            <a:spLocks noGrp="1"/>
          </p:cNvSpPr>
          <p:nvPr>
            <p:ph type="body"/>
          </p:nvPr>
        </p:nvSpPr>
        <p:spPr>
          <a:xfrm>
            <a:off x="6231960" y="3964320"/>
            <a:ext cx="5354280" cy="2158560"/>
          </a:xfrm>
          <a:prstGeom prst="rect">
            <a:avLst/>
          </a:prstGeom>
        </p:spPr>
        <p:txBody>
          <a:bodyPr lIns="0" tIns="0" rIns="0" bIns="0"/>
          <a:lstStyle/>
          <a:p>
            <a:endParaRPr lang="en-US" sz="3200" b="0" strike="noStrike" spc="-1">
              <a:solidFill>
                <a:srgbClr val="FFFFFF"/>
              </a:solidFill>
              <a:uFill>
                <a:solidFill>
                  <a:srgbClr val="FFFFFF"/>
                </a:solidFill>
              </a:uFill>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woObjOverTx" preserve="1">
  <p:cSld name="Title, 2 Content over Content">
    <p:spTree>
      <p:nvGrpSpPr>
        <p:cNvPr id="1" name=""/>
        <p:cNvGrpSpPr/>
        <p:nvPr/>
      </p:nvGrpSpPr>
      <p:grpSpPr>
        <a:xfrm>
          <a:off x="0" y="0"/>
          <a:ext cx="0" cy="0"/>
          <a:chOff x="0" y="0"/>
          <a:chExt cx="0" cy="0"/>
        </a:xfrm>
      </p:grpSpPr>
      <p:sp>
        <p:nvSpPr>
          <p:cNvPr id="139" name="PlaceHolder 1"/>
          <p:cNvSpPr>
            <a:spLocks noGrp="1"/>
          </p:cNvSpPr>
          <p:nvPr>
            <p:ph type="title"/>
          </p:nvPr>
        </p:nvSpPr>
        <p:spPr>
          <a:xfrm>
            <a:off x="609480" y="277920"/>
            <a:ext cx="10972440" cy="1139400"/>
          </a:xfrm>
          <a:prstGeom prst="rect">
            <a:avLst/>
          </a:prstGeom>
        </p:spPr>
        <p:txBody>
          <a:bodyPr lIns="0" tIns="0" rIns="0" bIns="0" anchor="ctr"/>
          <a:lstStyle/>
          <a:p>
            <a:endParaRPr lang="en-US" sz="1800" b="0" strike="noStrike" spc="-1">
              <a:solidFill>
                <a:srgbClr val="FFFFFF"/>
              </a:solidFill>
              <a:uFill>
                <a:solidFill>
                  <a:srgbClr val="FFFFFF"/>
                </a:solidFill>
              </a:uFill>
              <a:latin typeface="Arial"/>
            </a:endParaRPr>
          </a:p>
        </p:txBody>
      </p:sp>
      <p:sp>
        <p:nvSpPr>
          <p:cNvPr id="140" name="PlaceHolder 2"/>
          <p:cNvSpPr>
            <a:spLocks noGrp="1"/>
          </p:cNvSpPr>
          <p:nvPr>
            <p:ph type="body"/>
          </p:nvPr>
        </p:nvSpPr>
        <p:spPr>
          <a:xfrm>
            <a:off x="609480" y="1600200"/>
            <a:ext cx="5354280" cy="2158560"/>
          </a:xfrm>
          <a:prstGeom prst="rect">
            <a:avLst/>
          </a:prstGeom>
        </p:spPr>
        <p:txBody>
          <a:bodyPr lIns="0" tIns="0" rIns="0" bIns="0"/>
          <a:lstStyle/>
          <a:p>
            <a:endParaRPr lang="en-US" sz="3200" b="0" strike="noStrike" spc="-1">
              <a:solidFill>
                <a:srgbClr val="FFFFFF"/>
              </a:solidFill>
              <a:uFill>
                <a:solidFill>
                  <a:srgbClr val="FFFFFF"/>
                </a:solidFill>
              </a:uFill>
              <a:latin typeface="Arial"/>
            </a:endParaRPr>
          </a:p>
        </p:txBody>
      </p:sp>
      <p:sp>
        <p:nvSpPr>
          <p:cNvPr id="141" name="PlaceHolder 3"/>
          <p:cNvSpPr>
            <a:spLocks noGrp="1"/>
          </p:cNvSpPr>
          <p:nvPr>
            <p:ph type="body"/>
          </p:nvPr>
        </p:nvSpPr>
        <p:spPr>
          <a:xfrm>
            <a:off x="6231960" y="1600200"/>
            <a:ext cx="5354280" cy="2158560"/>
          </a:xfrm>
          <a:prstGeom prst="rect">
            <a:avLst/>
          </a:prstGeom>
        </p:spPr>
        <p:txBody>
          <a:bodyPr lIns="0" tIns="0" rIns="0" bIns="0"/>
          <a:lstStyle/>
          <a:p>
            <a:endParaRPr lang="en-US" sz="3200" b="0" strike="noStrike" spc="-1">
              <a:solidFill>
                <a:srgbClr val="FFFFFF"/>
              </a:solidFill>
              <a:uFill>
                <a:solidFill>
                  <a:srgbClr val="FFFFFF"/>
                </a:solidFill>
              </a:uFill>
              <a:latin typeface="Arial"/>
            </a:endParaRPr>
          </a:p>
        </p:txBody>
      </p:sp>
      <p:sp>
        <p:nvSpPr>
          <p:cNvPr id="142" name="PlaceHolder 4"/>
          <p:cNvSpPr>
            <a:spLocks noGrp="1"/>
          </p:cNvSpPr>
          <p:nvPr>
            <p:ph type="body"/>
          </p:nvPr>
        </p:nvSpPr>
        <p:spPr>
          <a:xfrm>
            <a:off x="609480" y="3964320"/>
            <a:ext cx="10972440" cy="2158560"/>
          </a:xfrm>
          <a:prstGeom prst="rect">
            <a:avLst/>
          </a:prstGeom>
        </p:spPr>
        <p:txBody>
          <a:bodyPr lIns="0" tIns="0" rIns="0" bIns="0"/>
          <a:lstStyle/>
          <a:p>
            <a:endParaRPr lang="en-US" sz="3200" b="0" strike="noStrike" spc="-1">
              <a:solidFill>
                <a:srgbClr val="FFFFFF"/>
              </a:solidFill>
              <a:uFill>
                <a:solidFill>
                  <a:srgbClr val="FFFFFF"/>
                </a:solidFill>
              </a:uFill>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122" name="CustomShape 1" hidden="1"/>
          <p:cNvSpPr/>
          <p:nvPr/>
        </p:nvSpPr>
        <p:spPr>
          <a:xfrm>
            <a:off x="8836920" y="6429240"/>
            <a:ext cx="380520" cy="209160"/>
          </a:xfrm>
          <a:custGeom>
            <a:avLst/>
            <a:gdLst/>
            <a:ahLst/>
            <a:cxnLst/>
            <a:rect l="l" t="t"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a:gsLst>
              <a:gs pos="0">
                <a:schemeClr val="accent2"/>
              </a:gs>
              <a:gs pos="100000">
                <a:schemeClr val="accent2">
                  <a:gamma/>
                  <a:shade val="87843"/>
                  <a:invGamma/>
                </a:schemeClr>
              </a:gs>
            </a:gsLst>
            <a:lin ang="18900000"/>
          </a:gradFill>
          <a:ln w="9360">
            <a:noFill/>
          </a:ln>
        </p:spPr>
        <p:style>
          <a:lnRef idx="0">
            <a:scrgbClr r="0" g="0" b="0"/>
          </a:lnRef>
          <a:fillRef idx="0">
            <a:scrgbClr r="0" g="0" b="0"/>
          </a:fillRef>
          <a:effectRef idx="0">
            <a:scrgbClr r="0" g="0" b="0"/>
          </a:effectRef>
          <a:fontRef idx="minor"/>
        </p:style>
      </p:sp>
      <p:sp>
        <p:nvSpPr>
          <p:cNvPr id="123" name="CustomShape 2"/>
          <p:cNvSpPr/>
          <p:nvPr/>
        </p:nvSpPr>
        <p:spPr>
          <a:xfrm>
            <a:off x="4320" y="4267080"/>
            <a:ext cx="12187440" cy="2590560"/>
          </a:xfrm>
          <a:custGeom>
            <a:avLst/>
            <a:gdLst/>
            <a:ahLst/>
            <a:cxnLst/>
            <a:rect l="l" t="t" r="r" b="b"/>
            <a:pathLst>
              <a:path w="5740" h="4316">
                <a:moveTo>
                  <a:pt x="5740" y="4316"/>
                </a:moveTo>
                <a:lnTo>
                  <a:pt x="0" y="4316"/>
                </a:lnTo>
                <a:lnTo>
                  <a:pt x="0" y="0"/>
                </a:lnTo>
                <a:lnTo>
                  <a:pt x="5740" y="0"/>
                </a:lnTo>
                <a:lnTo>
                  <a:pt x="5740" y="4316"/>
                </a:lnTo>
                <a:close/>
              </a:path>
            </a:pathLst>
          </a:custGeom>
          <a:gradFill>
            <a:gsLst>
              <a:gs pos="0">
                <a:schemeClr val="bg1"/>
              </a:gs>
              <a:gs pos="100000">
                <a:schemeClr val="accent2"/>
              </a:gs>
            </a:gsLst>
            <a:lin ang="5400000"/>
          </a:gradFill>
          <a:ln>
            <a:noFill/>
          </a:ln>
        </p:spPr>
        <p:style>
          <a:lnRef idx="0">
            <a:scrgbClr r="0" g="0" b="0"/>
          </a:lnRef>
          <a:fillRef idx="0">
            <a:scrgbClr r="0" g="0" b="0"/>
          </a:fillRef>
          <a:effectRef idx="0">
            <a:scrgbClr r="0" g="0" b="0"/>
          </a:effectRef>
          <a:fontRef idx="minor"/>
        </p:style>
      </p:sp>
      <p:sp>
        <p:nvSpPr>
          <p:cNvPr id="2" name="CustomShape 3"/>
          <p:cNvSpPr/>
          <p:nvPr/>
        </p:nvSpPr>
        <p:spPr>
          <a:xfrm>
            <a:off x="7804080" y="6048360"/>
            <a:ext cx="1125720" cy="518760"/>
          </a:xfrm>
          <a:prstGeom prst="ellipse">
            <a:avLst/>
          </a:prstGeom>
          <a:gradFill>
            <a:gsLst>
              <a:gs pos="0">
                <a:schemeClr val="accent2"/>
              </a:gs>
              <a:gs pos="100000">
                <a:schemeClr val="accent2">
                  <a:gamma/>
                  <a:shade val="90980"/>
                  <a:invGamma/>
                </a:schemeClr>
              </a:gs>
            </a:gsLst>
            <a:lin ang="0"/>
          </a:gradFill>
          <a:ln w="9360">
            <a:noFill/>
          </a:ln>
        </p:spPr>
        <p:style>
          <a:lnRef idx="0">
            <a:scrgbClr r="0" g="0" b="0"/>
          </a:lnRef>
          <a:fillRef idx="0">
            <a:scrgbClr r="0" g="0" b="0"/>
          </a:fillRef>
          <a:effectRef idx="0">
            <a:scrgbClr r="0" g="0" b="0"/>
          </a:effectRef>
          <a:fontRef idx="minor"/>
        </p:style>
      </p:sp>
      <p:sp>
        <p:nvSpPr>
          <p:cNvPr id="3" name="CustomShape 4"/>
          <p:cNvSpPr/>
          <p:nvPr/>
        </p:nvSpPr>
        <p:spPr>
          <a:xfrm>
            <a:off x="7888680" y="6095880"/>
            <a:ext cx="956520" cy="436320"/>
          </a:xfrm>
          <a:prstGeom prst="ellipse">
            <a:avLst/>
          </a:prstGeom>
          <a:gradFill>
            <a:gsLst>
              <a:gs pos="0">
                <a:schemeClr val="accent2">
                  <a:gamma/>
                  <a:shade val="90980"/>
                  <a:invGamma/>
                </a:schemeClr>
              </a:gs>
              <a:gs pos="100000">
                <a:schemeClr val="accent2"/>
              </a:gs>
            </a:gsLst>
            <a:lin ang="5400000"/>
          </a:gradFill>
          <a:ln w="9360">
            <a:noFill/>
          </a:ln>
        </p:spPr>
        <p:style>
          <a:lnRef idx="0">
            <a:scrgbClr r="0" g="0" b="0"/>
          </a:lnRef>
          <a:fillRef idx="0">
            <a:scrgbClr r="0" g="0" b="0"/>
          </a:fillRef>
          <a:effectRef idx="0">
            <a:scrgbClr r="0" g="0" b="0"/>
          </a:effectRef>
          <a:fontRef idx="minor"/>
        </p:style>
      </p:sp>
      <p:sp>
        <p:nvSpPr>
          <p:cNvPr id="4" name="CustomShape 5"/>
          <p:cNvSpPr/>
          <p:nvPr/>
        </p:nvSpPr>
        <p:spPr>
          <a:xfrm>
            <a:off x="8007480" y="6146640"/>
            <a:ext cx="727920" cy="328320"/>
          </a:xfrm>
          <a:prstGeom prst="ellipse">
            <a:avLst/>
          </a:prstGeom>
          <a:gradFill>
            <a:gsLst>
              <a:gs pos="0">
                <a:schemeClr val="accent2"/>
              </a:gs>
              <a:gs pos="100000">
                <a:schemeClr val="accent2">
                  <a:gamma/>
                  <a:shade val="94118"/>
                  <a:invGamma/>
                </a:schemeClr>
              </a:gs>
            </a:gsLst>
            <a:lin ang="5400000"/>
          </a:gradFill>
          <a:ln w="9360">
            <a:noFill/>
          </a:ln>
        </p:spPr>
        <p:style>
          <a:lnRef idx="0">
            <a:scrgbClr r="0" g="0" b="0"/>
          </a:lnRef>
          <a:fillRef idx="0">
            <a:scrgbClr r="0" g="0" b="0"/>
          </a:fillRef>
          <a:effectRef idx="0">
            <a:scrgbClr r="0" g="0" b="0"/>
          </a:effectRef>
          <a:fontRef idx="minor"/>
        </p:style>
      </p:sp>
      <p:sp>
        <p:nvSpPr>
          <p:cNvPr id="5" name="CustomShape 6"/>
          <p:cNvSpPr/>
          <p:nvPr/>
        </p:nvSpPr>
        <p:spPr>
          <a:xfrm>
            <a:off x="8092080" y="6184800"/>
            <a:ext cx="554040" cy="252000"/>
          </a:xfrm>
          <a:prstGeom prst="ellipse">
            <a:avLst/>
          </a:prstGeom>
          <a:gradFill>
            <a:gsLst>
              <a:gs pos="0">
                <a:schemeClr val="accent2">
                  <a:gamma/>
                  <a:shade val="96863"/>
                  <a:invGamma/>
                </a:schemeClr>
              </a:gs>
              <a:gs pos="100000">
                <a:schemeClr val="accent2"/>
              </a:gs>
            </a:gsLst>
            <a:lin ang="5400000"/>
          </a:gradFill>
          <a:ln w="9360">
            <a:noFill/>
          </a:ln>
        </p:spPr>
        <p:style>
          <a:lnRef idx="0">
            <a:scrgbClr r="0" g="0" b="0"/>
          </a:lnRef>
          <a:fillRef idx="0">
            <a:scrgbClr r="0" g="0" b="0"/>
          </a:fillRef>
          <a:effectRef idx="0">
            <a:scrgbClr r="0" g="0" b="0"/>
          </a:effectRef>
          <a:fontRef idx="minor"/>
        </p:style>
      </p:sp>
      <p:sp>
        <p:nvSpPr>
          <p:cNvPr id="6" name="CustomShape 7"/>
          <p:cNvSpPr/>
          <p:nvPr/>
        </p:nvSpPr>
        <p:spPr>
          <a:xfrm>
            <a:off x="8164080" y="6226200"/>
            <a:ext cx="406080" cy="169560"/>
          </a:xfrm>
          <a:prstGeom prst="ellipse">
            <a:avLst/>
          </a:prstGeom>
          <a:gradFill>
            <a:gsLst>
              <a:gs pos="0">
                <a:schemeClr val="accent2"/>
              </a:gs>
              <a:gs pos="100000">
                <a:schemeClr val="accent2">
                  <a:gamma/>
                  <a:shade val="94118"/>
                  <a:invGamma/>
                </a:schemeClr>
              </a:gs>
            </a:gsLst>
            <a:lin ang="5400000"/>
          </a:gradFill>
          <a:ln w="9360">
            <a:noFill/>
          </a:ln>
        </p:spPr>
        <p:style>
          <a:lnRef idx="0">
            <a:scrgbClr r="0" g="0" b="0"/>
          </a:lnRef>
          <a:fillRef idx="0">
            <a:scrgbClr r="0" g="0" b="0"/>
          </a:fillRef>
          <a:effectRef idx="0">
            <a:scrgbClr r="0" g="0" b="0"/>
          </a:effectRef>
          <a:fontRef idx="minor"/>
        </p:style>
      </p:sp>
      <p:sp>
        <p:nvSpPr>
          <p:cNvPr id="7" name="CustomShape 8"/>
          <p:cNvSpPr/>
          <p:nvPr/>
        </p:nvSpPr>
        <p:spPr>
          <a:xfrm>
            <a:off x="7569360" y="5897520"/>
            <a:ext cx="810360" cy="255240"/>
          </a:xfrm>
          <a:custGeom>
            <a:avLst/>
            <a:gdLst/>
            <a:ahLst/>
            <a:cxnLst/>
            <a:rect l="l" t="t"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a:gsLst>
              <a:gs pos="0">
                <a:schemeClr val="accent2">
                  <a:gamma/>
                  <a:shade val="94118"/>
                  <a:invGamma/>
                </a:schemeClr>
              </a:gs>
              <a:gs pos="100000">
                <a:schemeClr val="accent2"/>
              </a:gs>
            </a:gsLst>
            <a:lin ang="5400000"/>
          </a:gradFill>
          <a:ln w="9360">
            <a:noFill/>
          </a:ln>
        </p:spPr>
        <p:style>
          <a:lnRef idx="0">
            <a:scrgbClr r="0" g="0" b="0"/>
          </a:lnRef>
          <a:fillRef idx="0">
            <a:scrgbClr r="0" g="0" b="0"/>
          </a:fillRef>
          <a:effectRef idx="0">
            <a:scrgbClr r="0" g="0" b="0"/>
          </a:effectRef>
          <a:fontRef idx="minor"/>
        </p:style>
      </p:sp>
      <p:sp>
        <p:nvSpPr>
          <p:cNvPr id="8" name="CustomShape 9"/>
          <p:cNvSpPr/>
          <p:nvPr/>
        </p:nvSpPr>
        <p:spPr>
          <a:xfrm>
            <a:off x="7823160" y="6620040"/>
            <a:ext cx="939600" cy="104400"/>
          </a:xfrm>
          <a:custGeom>
            <a:avLst/>
            <a:gdLst/>
            <a:ahLst/>
            <a:cxnLst/>
            <a:rect l="l" t="t"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a:gsLst>
              <a:gs pos="0">
                <a:schemeClr val="accent2">
                  <a:gamma/>
                  <a:shade val="84706"/>
                  <a:invGamma/>
                </a:schemeClr>
              </a:gs>
              <a:gs pos="100000">
                <a:schemeClr val="accent2"/>
              </a:gs>
            </a:gsLst>
            <a:lin ang="18900000"/>
          </a:gradFill>
          <a:ln w="9360">
            <a:noFill/>
          </a:ln>
        </p:spPr>
        <p:style>
          <a:lnRef idx="0">
            <a:scrgbClr r="0" g="0" b="0"/>
          </a:lnRef>
          <a:fillRef idx="0">
            <a:scrgbClr r="0" g="0" b="0"/>
          </a:fillRef>
          <a:effectRef idx="0">
            <a:scrgbClr r="0" g="0" b="0"/>
          </a:effectRef>
          <a:fontRef idx="minor"/>
        </p:style>
      </p:sp>
      <p:sp>
        <p:nvSpPr>
          <p:cNvPr id="9" name="CustomShape 10"/>
          <p:cNvSpPr/>
          <p:nvPr/>
        </p:nvSpPr>
        <p:spPr>
          <a:xfrm>
            <a:off x="7467480" y="6200640"/>
            <a:ext cx="187920" cy="342720"/>
          </a:xfrm>
          <a:custGeom>
            <a:avLst/>
            <a:gdLst/>
            <a:ahLst/>
            <a:cxnLst/>
            <a:rect l="l" t="t"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a:gsLst>
              <a:gs pos="0">
                <a:schemeClr val="accent2"/>
              </a:gs>
              <a:gs pos="100000">
                <a:schemeClr val="accent2">
                  <a:gamma/>
                  <a:shade val="87843"/>
                  <a:invGamma/>
                </a:schemeClr>
              </a:gs>
            </a:gsLst>
            <a:lin ang="5400000"/>
          </a:gradFill>
          <a:ln w="9360">
            <a:noFill/>
          </a:ln>
        </p:spPr>
        <p:style>
          <a:lnRef idx="0">
            <a:scrgbClr r="0" g="0" b="0"/>
          </a:lnRef>
          <a:fillRef idx="0">
            <a:scrgbClr r="0" g="0" b="0"/>
          </a:fillRef>
          <a:effectRef idx="0">
            <a:scrgbClr r="0" g="0" b="0"/>
          </a:effectRef>
          <a:fontRef idx="minor"/>
        </p:style>
      </p:sp>
      <p:sp>
        <p:nvSpPr>
          <p:cNvPr id="10" name="CustomShape 11"/>
          <p:cNvSpPr/>
          <p:nvPr/>
        </p:nvSpPr>
        <p:spPr>
          <a:xfrm>
            <a:off x="7556400" y="5945040"/>
            <a:ext cx="1587240" cy="731520"/>
          </a:xfrm>
          <a:custGeom>
            <a:avLst/>
            <a:gdLst/>
            <a:ahLst/>
            <a:cxnLst/>
            <a:rect l="l" t="t"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a:gsLst>
              <a:gs pos="0">
                <a:schemeClr val="accent2"/>
              </a:gs>
              <a:gs pos="100000">
                <a:schemeClr val="accent2">
                  <a:gamma/>
                  <a:shade val="90980"/>
                  <a:invGamma/>
                </a:schemeClr>
              </a:gs>
            </a:gsLst>
            <a:lin ang="0"/>
          </a:gradFill>
          <a:ln w="9360">
            <a:noFill/>
          </a:ln>
        </p:spPr>
        <p:style>
          <a:lnRef idx="0">
            <a:scrgbClr r="0" g="0" b="0"/>
          </a:lnRef>
          <a:fillRef idx="0">
            <a:scrgbClr r="0" g="0" b="0"/>
          </a:fillRef>
          <a:effectRef idx="0">
            <a:scrgbClr r="0" g="0" b="0"/>
          </a:effectRef>
          <a:fontRef idx="minor"/>
        </p:style>
      </p:sp>
      <p:sp>
        <p:nvSpPr>
          <p:cNvPr id="11" name="CustomShape 12"/>
          <p:cNvSpPr/>
          <p:nvPr/>
        </p:nvSpPr>
        <p:spPr>
          <a:xfrm>
            <a:off x="8547120" y="5907240"/>
            <a:ext cx="202680" cy="47160"/>
          </a:xfrm>
          <a:custGeom>
            <a:avLst/>
            <a:gdLst/>
            <a:ahLst/>
            <a:cxnLst/>
            <a:rect l="l" t="t"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a:gsLst>
              <a:gs pos="0">
                <a:schemeClr val="accent2"/>
              </a:gs>
              <a:gs pos="100000">
                <a:schemeClr val="accent2">
                  <a:gamma/>
                  <a:shade val="87843"/>
                  <a:invGamma/>
                </a:schemeClr>
              </a:gs>
            </a:gsLst>
            <a:lin ang="0"/>
          </a:gradFill>
          <a:ln w="9360">
            <a:noFill/>
          </a:ln>
        </p:spPr>
        <p:style>
          <a:lnRef idx="0">
            <a:scrgbClr r="0" g="0" b="0"/>
          </a:lnRef>
          <a:fillRef idx="0">
            <a:scrgbClr r="0" g="0" b="0"/>
          </a:fillRef>
          <a:effectRef idx="0">
            <a:scrgbClr r="0" g="0" b="0"/>
          </a:effectRef>
          <a:fontRef idx="minor"/>
        </p:style>
      </p:sp>
      <p:sp>
        <p:nvSpPr>
          <p:cNvPr id="12" name="CustomShape 13"/>
          <p:cNvSpPr/>
          <p:nvPr/>
        </p:nvSpPr>
        <p:spPr>
          <a:xfrm>
            <a:off x="8278200" y="6267600"/>
            <a:ext cx="177480" cy="83880"/>
          </a:xfrm>
          <a:prstGeom prst="ellipse">
            <a:avLst/>
          </a:prstGeom>
          <a:gradFill>
            <a:gsLst>
              <a:gs pos="0">
                <a:schemeClr val="accent2">
                  <a:gamma/>
                  <a:shade val="94118"/>
                  <a:invGamma/>
                </a:schemeClr>
              </a:gs>
              <a:gs pos="100000">
                <a:schemeClr val="accent2"/>
              </a:gs>
            </a:gsLst>
            <a:lin ang="5400000"/>
          </a:gradFill>
          <a:ln w="9360">
            <a:noFill/>
          </a:ln>
        </p:spPr>
        <p:style>
          <a:lnRef idx="0">
            <a:scrgbClr r="0" g="0" b="0"/>
          </a:lnRef>
          <a:fillRef idx="0">
            <a:scrgbClr r="0" g="0" b="0"/>
          </a:fillRef>
          <a:effectRef idx="0">
            <a:scrgbClr r="0" g="0" b="0"/>
          </a:effectRef>
          <a:fontRef idx="minor"/>
        </p:style>
      </p:sp>
      <p:sp>
        <p:nvSpPr>
          <p:cNvPr id="13" name="CustomShape 14"/>
          <p:cNvSpPr/>
          <p:nvPr/>
        </p:nvSpPr>
        <p:spPr>
          <a:xfrm>
            <a:off x="4800600" y="6245280"/>
            <a:ext cx="1350000" cy="597960"/>
          </a:xfrm>
          <a:prstGeom prst="ellipse">
            <a:avLst/>
          </a:prstGeom>
          <a:gradFill>
            <a:gsLst>
              <a:gs pos="0">
                <a:schemeClr val="accent2">
                  <a:gamma/>
                  <a:shade val="87843"/>
                  <a:invGamma/>
                </a:schemeClr>
              </a:gs>
              <a:gs pos="100000">
                <a:schemeClr val="accent2"/>
              </a:gs>
            </a:gsLst>
            <a:lin ang="2700000"/>
          </a:gradFill>
          <a:ln w="9360">
            <a:noFill/>
          </a:ln>
        </p:spPr>
        <p:style>
          <a:lnRef idx="0">
            <a:scrgbClr r="0" g="0" b="0"/>
          </a:lnRef>
          <a:fillRef idx="0">
            <a:scrgbClr r="0" g="0" b="0"/>
          </a:fillRef>
          <a:effectRef idx="0">
            <a:scrgbClr r="0" g="0" b="0"/>
          </a:effectRef>
          <a:fontRef idx="minor"/>
        </p:style>
      </p:sp>
      <p:sp>
        <p:nvSpPr>
          <p:cNvPr id="14" name="CustomShape 15"/>
          <p:cNvSpPr/>
          <p:nvPr/>
        </p:nvSpPr>
        <p:spPr>
          <a:xfrm>
            <a:off x="4897800" y="6283440"/>
            <a:ext cx="1149120" cy="526680"/>
          </a:xfrm>
          <a:prstGeom prst="ellipse">
            <a:avLst/>
          </a:prstGeom>
          <a:gradFill>
            <a:gsLst>
              <a:gs pos="0">
                <a:schemeClr val="accent2"/>
              </a:gs>
              <a:gs pos="100000">
                <a:schemeClr val="accent2">
                  <a:gamma/>
                  <a:shade val="87843"/>
                  <a:invGamma/>
                </a:schemeClr>
              </a:gs>
            </a:gsLst>
            <a:lin ang="2700000"/>
          </a:gradFill>
          <a:ln w="9360">
            <a:noFill/>
          </a:ln>
        </p:spPr>
        <p:style>
          <a:lnRef idx="0">
            <a:scrgbClr r="0" g="0" b="0"/>
          </a:lnRef>
          <a:fillRef idx="0">
            <a:scrgbClr r="0" g="0" b="0"/>
          </a:fillRef>
          <a:effectRef idx="0">
            <a:scrgbClr r="0" g="0" b="0"/>
          </a:effectRef>
          <a:fontRef idx="minor"/>
        </p:style>
      </p:sp>
      <p:sp>
        <p:nvSpPr>
          <p:cNvPr id="15" name="CustomShape 16"/>
          <p:cNvSpPr/>
          <p:nvPr/>
        </p:nvSpPr>
        <p:spPr>
          <a:xfrm>
            <a:off x="4955040" y="6316560"/>
            <a:ext cx="1060200" cy="474480"/>
          </a:xfrm>
          <a:prstGeom prst="ellipse">
            <a:avLst/>
          </a:prstGeom>
          <a:gradFill>
            <a:gsLst>
              <a:gs pos="0">
                <a:schemeClr val="accent2">
                  <a:gamma/>
                  <a:shade val="90980"/>
                  <a:invGamma/>
                </a:schemeClr>
              </a:gs>
              <a:gs pos="100000">
                <a:schemeClr val="accent2"/>
              </a:gs>
            </a:gsLst>
            <a:lin ang="2700000"/>
          </a:gradFill>
          <a:ln w="9360">
            <a:noFill/>
          </a:ln>
        </p:spPr>
        <p:style>
          <a:lnRef idx="0">
            <a:scrgbClr r="0" g="0" b="0"/>
          </a:lnRef>
          <a:fillRef idx="0">
            <a:scrgbClr r="0" g="0" b="0"/>
          </a:fillRef>
          <a:effectRef idx="0">
            <a:scrgbClr r="0" g="0" b="0"/>
          </a:effectRef>
          <a:fontRef idx="minor"/>
        </p:style>
      </p:sp>
      <p:sp>
        <p:nvSpPr>
          <p:cNvPr id="16" name="CustomShape 17"/>
          <p:cNvSpPr/>
          <p:nvPr/>
        </p:nvSpPr>
        <p:spPr>
          <a:xfrm>
            <a:off x="5012280" y="6345360"/>
            <a:ext cx="939600" cy="409320"/>
          </a:xfrm>
          <a:prstGeom prst="ellipse">
            <a:avLst/>
          </a:prstGeom>
          <a:gradFill>
            <a:gsLst>
              <a:gs pos="0">
                <a:schemeClr val="accent2">
                  <a:gamma/>
                  <a:shade val="87843"/>
                  <a:invGamma/>
                </a:schemeClr>
              </a:gs>
              <a:gs pos="100000">
                <a:schemeClr val="accent2"/>
              </a:gs>
            </a:gsLst>
            <a:lin ang="5400000"/>
          </a:gradFill>
          <a:ln w="9360">
            <a:noFill/>
          </a:ln>
        </p:spPr>
        <p:style>
          <a:lnRef idx="0">
            <a:scrgbClr r="0" g="0" b="0"/>
          </a:lnRef>
          <a:fillRef idx="0">
            <a:scrgbClr r="0" g="0" b="0"/>
          </a:fillRef>
          <a:effectRef idx="0">
            <a:scrgbClr r="0" g="0" b="0"/>
          </a:effectRef>
          <a:fontRef idx="minor"/>
        </p:style>
      </p:sp>
      <p:sp>
        <p:nvSpPr>
          <p:cNvPr id="17" name="CustomShape 18"/>
          <p:cNvSpPr/>
          <p:nvPr/>
        </p:nvSpPr>
        <p:spPr>
          <a:xfrm>
            <a:off x="5048280" y="6357960"/>
            <a:ext cx="873720" cy="380520"/>
          </a:xfrm>
          <a:prstGeom prst="ellipse">
            <a:avLst/>
          </a:prstGeom>
          <a:gradFill>
            <a:gsLst>
              <a:gs pos="0">
                <a:schemeClr val="accent2">
                  <a:gamma/>
                  <a:shade val="94118"/>
                  <a:invGamma/>
                </a:schemeClr>
              </a:gs>
              <a:gs pos="100000">
                <a:schemeClr val="accent2"/>
              </a:gs>
            </a:gsLst>
            <a:lin ang="5400000"/>
          </a:gradFill>
          <a:ln w="9360">
            <a:noFill/>
          </a:ln>
        </p:spPr>
        <p:style>
          <a:lnRef idx="0">
            <a:scrgbClr r="0" g="0" b="0"/>
          </a:lnRef>
          <a:fillRef idx="0">
            <a:scrgbClr r="0" g="0" b="0"/>
          </a:fillRef>
          <a:effectRef idx="0">
            <a:scrgbClr r="0" g="0" b="0"/>
          </a:effectRef>
          <a:fontRef idx="minor"/>
        </p:style>
      </p:sp>
      <p:sp>
        <p:nvSpPr>
          <p:cNvPr id="18" name="CustomShape 19"/>
          <p:cNvSpPr/>
          <p:nvPr/>
        </p:nvSpPr>
        <p:spPr>
          <a:xfrm>
            <a:off x="5158440" y="6391440"/>
            <a:ext cx="647280" cy="304560"/>
          </a:xfrm>
          <a:prstGeom prst="ellipse">
            <a:avLst/>
          </a:prstGeom>
          <a:gradFill>
            <a:gsLst>
              <a:gs pos="0">
                <a:schemeClr val="accent2">
                  <a:gamma/>
                  <a:shade val="87843"/>
                  <a:invGamma/>
                </a:schemeClr>
              </a:gs>
              <a:gs pos="100000">
                <a:schemeClr val="accent2"/>
              </a:gs>
            </a:gsLst>
            <a:lin ang="5400000"/>
          </a:gradFill>
          <a:ln w="9360">
            <a:noFill/>
          </a:ln>
        </p:spPr>
        <p:style>
          <a:lnRef idx="0">
            <a:scrgbClr r="0" g="0" b="0"/>
          </a:lnRef>
          <a:fillRef idx="0">
            <a:scrgbClr r="0" g="0" b="0"/>
          </a:fillRef>
          <a:effectRef idx="0">
            <a:scrgbClr r="0" g="0" b="0"/>
          </a:effectRef>
          <a:fontRef idx="minor"/>
        </p:style>
      </p:sp>
      <p:sp>
        <p:nvSpPr>
          <p:cNvPr id="19" name="CustomShape 20"/>
          <p:cNvSpPr/>
          <p:nvPr/>
        </p:nvSpPr>
        <p:spPr>
          <a:xfrm>
            <a:off x="5240880" y="6438960"/>
            <a:ext cx="480240" cy="213840"/>
          </a:xfrm>
          <a:prstGeom prst="ellipse">
            <a:avLst/>
          </a:prstGeom>
          <a:gradFill>
            <a:gsLst>
              <a:gs pos="0">
                <a:schemeClr val="accent2"/>
              </a:gs>
              <a:gs pos="100000">
                <a:schemeClr val="accent2">
                  <a:gamma/>
                  <a:shade val="90980"/>
                  <a:invGamma/>
                </a:schemeClr>
              </a:gs>
            </a:gsLst>
            <a:lin ang="2700000"/>
          </a:gradFill>
          <a:ln w="9360">
            <a:noFill/>
          </a:ln>
        </p:spPr>
        <p:style>
          <a:lnRef idx="0">
            <a:scrgbClr r="0" g="0" b="0"/>
          </a:lnRef>
          <a:fillRef idx="0">
            <a:scrgbClr r="0" g="0" b="0"/>
          </a:fillRef>
          <a:effectRef idx="0">
            <a:scrgbClr r="0" g="0" b="0"/>
          </a:effectRef>
          <a:fontRef idx="minor"/>
        </p:style>
      </p:sp>
      <p:sp>
        <p:nvSpPr>
          <p:cNvPr id="20" name="CustomShape 21"/>
          <p:cNvSpPr/>
          <p:nvPr/>
        </p:nvSpPr>
        <p:spPr>
          <a:xfrm>
            <a:off x="5380560" y="6504120"/>
            <a:ext cx="190080" cy="95040"/>
          </a:xfrm>
          <a:prstGeom prst="ellipse">
            <a:avLst/>
          </a:prstGeom>
          <a:gradFill>
            <a:gsLst>
              <a:gs pos="0">
                <a:schemeClr val="accent2"/>
              </a:gs>
              <a:gs pos="100000">
                <a:schemeClr val="accent2">
                  <a:gamma/>
                  <a:shade val="90980"/>
                  <a:invGamma/>
                </a:schemeClr>
              </a:gs>
            </a:gsLst>
            <a:lin ang="0"/>
          </a:gradFill>
          <a:ln w="9360">
            <a:noFill/>
          </a:ln>
        </p:spPr>
        <p:style>
          <a:lnRef idx="0">
            <a:scrgbClr r="0" g="0" b="0"/>
          </a:lnRef>
          <a:fillRef idx="0">
            <a:scrgbClr r="0" g="0" b="0"/>
          </a:fillRef>
          <a:effectRef idx="0">
            <a:scrgbClr r="0" g="0" b="0"/>
          </a:effectRef>
          <a:fontRef idx="minor"/>
        </p:style>
      </p:sp>
      <p:sp>
        <p:nvSpPr>
          <p:cNvPr id="21" name="CustomShape 22"/>
          <p:cNvSpPr/>
          <p:nvPr/>
        </p:nvSpPr>
        <p:spPr>
          <a:xfrm>
            <a:off x="5471640" y="6067440"/>
            <a:ext cx="950040" cy="294840"/>
          </a:xfrm>
          <a:custGeom>
            <a:avLst/>
            <a:gdLst/>
            <a:ahLst/>
            <a:cxnLst/>
            <a:rect l="l" t="t"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a:gsLst>
              <a:gs pos="0">
                <a:schemeClr val="accent2">
                  <a:gamma/>
                  <a:shade val="90980"/>
                  <a:invGamma/>
                </a:schemeClr>
              </a:gs>
              <a:gs pos="100000">
                <a:schemeClr val="accent2"/>
              </a:gs>
            </a:gsLst>
            <a:lin ang="5400000"/>
          </a:gradFill>
          <a:ln w="9360">
            <a:noFill/>
          </a:ln>
        </p:spPr>
        <p:style>
          <a:lnRef idx="0">
            <a:scrgbClr r="0" g="0" b="0"/>
          </a:lnRef>
          <a:fillRef idx="0">
            <a:scrgbClr r="0" g="0" b="0"/>
          </a:fillRef>
          <a:effectRef idx="0">
            <a:scrgbClr r="0" g="0" b="0"/>
          </a:effectRef>
          <a:fontRef idx="minor"/>
        </p:style>
      </p:sp>
      <p:sp>
        <p:nvSpPr>
          <p:cNvPr id="22" name="CustomShape 23"/>
          <p:cNvSpPr/>
          <p:nvPr/>
        </p:nvSpPr>
        <p:spPr>
          <a:xfrm>
            <a:off x="4533840" y="6114960"/>
            <a:ext cx="1887840" cy="732960"/>
          </a:xfrm>
          <a:custGeom>
            <a:avLst/>
            <a:gdLst/>
            <a:ahLst/>
            <a:cxnLst/>
            <a:rect l="l" t="t"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a:gsLst>
              <a:gs pos="0">
                <a:schemeClr val="accent2"/>
              </a:gs>
              <a:gs pos="100000">
                <a:schemeClr val="accent2">
                  <a:gamma/>
                  <a:shade val="84706"/>
                  <a:invGamma/>
                </a:schemeClr>
              </a:gs>
            </a:gsLst>
            <a:lin ang="2700000"/>
          </a:gradFill>
          <a:ln w="9360">
            <a:noFill/>
          </a:ln>
        </p:spPr>
        <p:style>
          <a:lnRef idx="0">
            <a:scrgbClr r="0" g="0" b="0"/>
          </a:lnRef>
          <a:fillRef idx="0">
            <a:scrgbClr r="0" g="0" b="0"/>
          </a:fillRef>
          <a:effectRef idx="0">
            <a:scrgbClr r="0" g="0" b="0"/>
          </a:effectRef>
          <a:fontRef idx="minor"/>
        </p:style>
      </p:sp>
      <p:sp>
        <p:nvSpPr>
          <p:cNvPr id="23" name="CustomShape 24"/>
          <p:cNvSpPr/>
          <p:nvPr/>
        </p:nvSpPr>
        <p:spPr>
          <a:xfrm>
            <a:off x="4406760" y="6076800"/>
            <a:ext cx="861120" cy="771120"/>
          </a:xfrm>
          <a:custGeom>
            <a:avLst/>
            <a:gdLst/>
            <a:ahLst/>
            <a:cxnLst/>
            <a:rect l="l" t="t"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a:gsLst>
              <a:gs pos="0">
                <a:schemeClr val="accent2"/>
              </a:gs>
              <a:gs pos="100000">
                <a:schemeClr val="accent2">
                  <a:gamma/>
                  <a:shade val="90980"/>
                  <a:invGamma/>
                </a:schemeClr>
              </a:gs>
            </a:gsLst>
            <a:lin ang="0"/>
          </a:gradFill>
          <a:ln w="9360">
            <a:noFill/>
          </a:ln>
        </p:spPr>
        <p:style>
          <a:lnRef idx="0">
            <a:scrgbClr r="0" g="0" b="0"/>
          </a:lnRef>
          <a:fillRef idx="0">
            <a:scrgbClr r="0" g="0" b="0"/>
          </a:fillRef>
          <a:effectRef idx="0">
            <a:scrgbClr r="0" g="0" b="0"/>
          </a:effectRef>
          <a:fontRef idx="minor"/>
        </p:style>
      </p:sp>
      <p:sp>
        <p:nvSpPr>
          <p:cNvPr id="24" name="CustomShape 25"/>
          <p:cNvSpPr/>
          <p:nvPr/>
        </p:nvSpPr>
        <p:spPr>
          <a:xfrm>
            <a:off x="6322320" y="6419880"/>
            <a:ext cx="228240" cy="399600"/>
          </a:xfrm>
          <a:custGeom>
            <a:avLst/>
            <a:gdLst/>
            <a:ahLst/>
            <a:cxnLst/>
            <a:rect l="l" t="t"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a:gsLst>
              <a:gs pos="0">
                <a:schemeClr val="accent2"/>
              </a:gs>
              <a:gs pos="100000">
                <a:schemeClr val="accent2">
                  <a:gamma/>
                  <a:shade val="81961"/>
                  <a:invGamma/>
                </a:schemeClr>
              </a:gs>
            </a:gsLst>
            <a:lin ang="5400000"/>
          </a:gradFill>
          <a:ln w="9360">
            <a:noFill/>
          </a:ln>
        </p:spPr>
        <p:style>
          <a:lnRef idx="0">
            <a:scrgbClr r="0" g="0" b="0"/>
          </a:lnRef>
          <a:fillRef idx="0">
            <a:scrgbClr r="0" g="0" b="0"/>
          </a:fillRef>
          <a:effectRef idx="0">
            <a:scrgbClr r="0" g="0" b="0"/>
          </a:effectRef>
          <a:fontRef idx="minor"/>
        </p:style>
      </p:sp>
      <p:sp>
        <p:nvSpPr>
          <p:cNvPr id="25" name="CustomShape 26"/>
          <p:cNvSpPr/>
          <p:nvPr/>
        </p:nvSpPr>
        <p:spPr>
          <a:xfrm>
            <a:off x="4377240" y="5850000"/>
            <a:ext cx="1766880" cy="237600"/>
          </a:xfrm>
          <a:custGeom>
            <a:avLst/>
            <a:gdLst/>
            <a:ahLst/>
            <a:cxnLst/>
            <a:rect l="l" t="t"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close/>
              </a:path>
            </a:pathLst>
          </a:custGeom>
          <a:solidFill>
            <a:schemeClr val="accent2"/>
          </a:solidFill>
          <a:ln>
            <a:noFill/>
          </a:ln>
        </p:spPr>
        <p:style>
          <a:lnRef idx="0">
            <a:scrgbClr r="0" g="0" b="0"/>
          </a:lnRef>
          <a:fillRef idx="0">
            <a:scrgbClr r="0" g="0" b="0"/>
          </a:fillRef>
          <a:effectRef idx="0">
            <a:scrgbClr r="0" g="0" b="0"/>
          </a:effectRef>
          <a:fontRef idx="minor"/>
        </p:style>
      </p:sp>
      <p:sp>
        <p:nvSpPr>
          <p:cNvPr id="26" name="CustomShape 27"/>
          <p:cNvSpPr/>
          <p:nvPr/>
        </p:nvSpPr>
        <p:spPr>
          <a:xfrm>
            <a:off x="3951720" y="6116760"/>
            <a:ext cx="361440" cy="731520"/>
          </a:xfrm>
          <a:custGeom>
            <a:avLst/>
            <a:gdLst/>
            <a:ahLst/>
            <a:cxnLst/>
            <a:rect l="l" t="t"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close/>
              </a:path>
            </a:pathLst>
          </a:custGeom>
          <a:solidFill>
            <a:schemeClr val="accent2"/>
          </a:solidFill>
          <a:ln>
            <a:noFill/>
          </a:ln>
        </p:spPr>
        <p:style>
          <a:lnRef idx="0">
            <a:scrgbClr r="0" g="0" b="0"/>
          </a:lnRef>
          <a:fillRef idx="0">
            <a:scrgbClr r="0" g="0" b="0"/>
          </a:fillRef>
          <a:effectRef idx="0">
            <a:scrgbClr r="0" g="0" b="0"/>
          </a:effectRef>
          <a:fontRef idx="minor"/>
        </p:style>
      </p:sp>
      <p:sp>
        <p:nvSpPr>
          <p:cNvPr id="27" name="CustomShape 28"/>
          <p:cNvSpPr/>
          <p:nvPr/>
        </p:nvSpPr>
        <p:spPr>
          <a:xfrm>
            <a:off x="6246360" y="5954760"/>
            <a:ext cx="761760" cy="893520"/>
          </a:xfrm>
          <a:custGeom>
            <a:avLst/>
            <a:gdLst/>
            <a:ahLst/>
            <a:cxnLst/>
            <a:rect l="l" t="t"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a:gsLst>
              <a:gs pos="0">
                <a:schemeClr val="accent2"/>
              </a:gs>
              <a:gs pos="100000">
                <a:schemeClr val="accent2">
                  <a:gamma/>
                  <a:shade val="87843"/>
                  <a:invGamma/>
                </a:schemeClr>
              </a:gs>
            </a:gsLst>
            <a:lin ang="5400000"/>
          </a:gradFill>
          <a:ln w="9360">
            <a:noFill/>
          </a:ln>
        </p:spPr>
        <p:style>
          <a:lnRef idx="0">
            <a:scrgbClr r="0" g="0" b="0"/>
          </a:lnRef>
          <a:fillRef idx="0">
            <a:scrgbClr r="0" g="0" b="0"/>
          </a:fillRef>
          <a:effectRef idx="0">
            <a:scrgbClr r="0" g="0" b="0"/>
          </a:effectRef>
          <a:fontRef idx="minor"/>
        </p:style>
      </p:sp>
      <p:sp>
        <p:nvSpPr>
          <p:cNvPr id="28" name="CustomShape 29"/>
          <p:cNvSpPr/>
          <p:nvPr/>
        </p:nvSpPr>
        <p:spPr>
          <a:xfrm>
            <a:off x="4906440" y="5764320"/>
            <a:ext cx="2281320" cy="674280"/>
          </a:xfrm>
          <a:custGeom>
            <a:avLst/>
            <a:gdLst/>
            <a:ahLst/>
            <a:cxnLst/>
            <a:rect l="l" t="t"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a:gsLst>
              <a:gs pos="0">
                <a:schemeClr val="accent2"/>
              </a:gs>
              <a:gs pos="100000">
                <a:schemeClr val="accent2">
                  <a:gamma/>
                  <a:shade val="87843"/>
                  <a:invGamma/>
                </a:schemeClr>
              </a:gs>
            </a:gsLst>
            <a:lin ang="5400000"/>
          </a:gradFill>
          <a:ln w="9360">
            <a:noFill/>
          </a:ln>
        </p:spPr>
        <p:style>
          <a:lnRef idx="0">
            <a:scrgbClr r="0" g="0" b="0"/>
          </a:lnRef>
          <a:fillRef idx="0">
            <a:scrgbClr r="0" g="0" b="0"/>
          </a:fillRef>
          <a:effectRef idx="0">
            <a:scrgbClr r="0" g="0" b="0"/>
          </a:effectRef>
          <a:fontRef idx="minor"/>
        </p:style>
      </p:sp>
      <p:sp>
        <p:nvSpPr>
          <p:cNvPr id="29" name="CustomShape 30"/>
          <p:cNvSpPr/>
          <p:nvPr/>
        </p:nvSpPr>
        <p:spPr>
          <a:xfrm>
            <a:off x="6993360" y="6477120"/>
            <a:ext cx="207000" cy="371160"/>
          </a:xfrm>
          <a:custGeom>
            <a:avLst/>
            <a:gdLst/>
            <a:ahLst/>
            <a:cxnLst/>
            <a:rect l="l" t="t"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a:gsLst>
              <a:gs pos="0">
                <a:schemeClr val="accent2"/>
              </a:gs>
              <a:gs pos="100000">
                <a:schemeClr val="accent2">
                  <a:gamma/>
                  <a:shade val="87843"/>
                  <a:invGamma/>
                </a:schemeClr>
              </a:gs>
            </a:gsLst>
            <a:lin ang="5400000"/>
          </a:gradFill>
          <a:ln w="9360">
            <a:noFill/>
          </a:ln>
        </p:spPr>
        <p:style>
          <a:lnRef idx="0">
            <a:scrgbClr r="0" g="0" b="0"/>
          </a:lnRef>
          <a:fillRef idx="0">
            <a:scrgbClr r="0" g="0" b="0"/>
          </a:fillRef>
          <a:effectRef idx="0">
            <a:scrgbClr r="0" g="0" b="0"/>
          </a:effectRef>
          <a:fontRef idx="minor"/>
        </p:style>
      </p:sp>
      <p:sp>
        <p:nvSpPr>
          <p:cNvPr id="30" name="CustomShape 31"/>
          <p:cNvSpPr/>
          <p:nvPr/>
        </p:nvSpPr>
        <p:spPr>
          <a:xfrm>
            <a:off x="3759120" y="5830920"/>
            <a:ext cx="1017720" cy="1017360"/>
          </a:xfrm>
          <a:custGeom>
            <a:avLst/>
            <a:gdLst/>
            <a:ahLst/>
            <a:cxnLst/>
            <a:rect l="l" t="t"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close/>
              </a:path>
            </a:pathLst>
          </a:custGeom>
          <a:solidFill>
            <a:schemeClr val="accent2"/>
          </a:solidFill>
          <a:ln>
            <a:noFill/>
          </a:ln>
        </p:spPr>
        <p:style>
          <a:lnRef idx="0">
            <a:scrgbClr r="0" g="0" b="0"/>
          </a:lnRef>
          <a:fillRef idx="0">
            <a:scrgbClr r="0" g="0" b="0"/>
          </a:fillRef>
          <a:effectRef idx="0">
            <a:scrgbClr r="0" g="0" b="0"/>
          </a:effectRef>
          <a:fontRef idx="minor"/>
        </p:style>
      </p:sp>
      <p:sp>
        <p:nvSpPr>
          <p:cNvPr id="31" name="CustomShape 32"/>
          <p:cNvSpPr/>
          <p:nvPr/>
        </p:nvSpPr>
        <p:spPr>
          <a:xfrm>
            <a:off x="8889840" y="5400720"/>
            <a:ext cx="2541600" cy="1160280"/>
          </a:xfrm>
          <a:custGeom>
            <a:avLst/>
            <a:gdLst/>
            <a:ahLst/>
            <a:cxnLst/>
            <a:rect l="l" t="t"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a:gsLst>
              <a:gs pos="0">
                <a:schemeClr val="accent2">
                  <a:gamma/>
                  <a:tint val="96863"/>
                  <a:invGamma/>
                </a:schemeClr>
              </a:gs>
              <a:gs pos="100000">
                <a:schemeClr val="accent2"/>
              </a:gs>
            </a:gsLst>
            <a:lin ang="5400000"/>
          </a:gradFill>
          <a:ln w="9360">
            <a:noFill/>
          </a:ln>
        </p:spPr>
        <p:style>
          <a:lnRef idx="0">
            <a:scrgbClr r="0" g="0" b="0"/>
          </a:lnRef>
          <a:fillRef idx="0">
            <a:scrgbClr r="0" g="0" b="0"/>
          </a:fillRef>
          <a:effectRef idx="0">
            <a:scrgbClr r="0" g="0" b="0"/>
          </a:effectRef>
          <a:fontRef idx="minor"/>
        </p:style>
      </p:sp>
      <p:sp>
        <p:nvSpPr>
          <p:cNvPr id="32" name="CustomShape 33"/>
          <p:cNvSpPr/>
          <p:nvPr/>
        </p:nvSpPr>
        <p:spPr>
          <a:xfrm>
            <a:off x="8737560" y="5343480"/>
            <a:ext cx="1151280" cy="1169640"/>
          </a:xfrm>
          <a:custGeom>
            <a:avLst/>
            <a:gdLst/>
            <a:ahLst/>
            <a:cxnLst/>
            <a:rect l="l" t="t"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a:gsLst>
              <a:gs pos="0">
                <a:schemeClr val="accent2">
                  <a:gamma/>
                  <a:tint val="96863"/>
                  <a:invGamma/>
                </a:schemeClr>
              </a:gs>
              <a:gs pos="100000">
                <a:schemeClr val="accent2"/>
              </a:gs>
            </a:gsLst>
            <a:lin ang="5400000"/>
          </a:gradFill>
          <a:ln w="9360">
            <a:noFill/>
          </a:ln>
        </p:spPr>
        <p:style>
          <a:lnRef idx="0">
            <a:scrgbClr r="0" g="0" b="0"/>
          </a:lnRef>
          <a:fillRef idx="0">
            <a:scrgbClr r="0" g="0" b="0"/>
          </a:fillRef>
          <a:effectRef idx="0">
            <a:scrgbClr r="0" g="0" b="0"/>
          </a:effectRef>
          <a:fontRef idx="minor"/>
        </p:style>
      </p:sp>
      <p:sp>
        <p:nvSpPr>
          <p:cNvPr id="33" name="CustomShape 34"/>
          <p:cNvSpPr/>
          <p:nvPr/>
        </p:nvSpPr>
        <p:spPr>
          <a:xfrm>
            <a:off x="10143000" y="5334120"/>
            <a:ext cx="1288800" cy="399600"/>
          </a:xfrm>
          <a:custGeom>
            <a:avLst/>
            <a:gdLst/>
            <a:ahLst/>
            <a:cxnLst/>
            <a:rect l="l" t="t"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a:gsLst>
              <a:gs pos="0">
                <a:schemeClr val="accent2">
                  <a:gamma/>
                  <a:tint val="94118"/>
                  <a:invGamma/>
                </a:schemeClr>
              </a:gs>
              <a:gs pos="100000">
                <a:schemeClr val="accent2"/>
              </a:gs>
            </a:gsLst>
            <a:lin ang="5400000"/>
          </a:gradFill>
          <a:ln w="9360">
            <a:noFill/>
          </a:ln>
        </p:spPr>
        <p:style>
          <a:lnRef idx="0">
            <a:scrgbClr r="0" g="0" b="0"/>
          </a:lnRef>
          <a:fillRef idx="0">
            <a:scrgbClr r="0" g="0" b="0"/>
          </a:fillRef>
          <a:effectRef idx="0">
            <a:scrgbClr r="0" g="0" b="0"/>
          </a:effectRef>
          <a:fontRef idx="minor"/>
        </p:style>
      </p:sp>
      <p:sp>
        <p:nvSpPr>
          <p:cNvPr id="34" name="CustomShape 35"/>
          <p:cNvSpPr/>
          <p:nvPr/>
        </p:nvSpPr>
        <p:spPr>
          <a:xfrm>
            <a:off x="11104200" y="6361200"/>
            <a:ext cx="151920" cy="85320"/>
          </a:xfrm>
          <a:custGeom>
            <a:avLst/>
            <a:gdLst/>
            <a:ahLst/>
            <a:cxnLst/>
            <a:rect l="l" t="t"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a:gsLst>
              <a:gs pos="0">
                <a:schemeClr val="accent2"/>
              </a:gs>
              <a:gs pos="100000">
                <a:schemeClr val="accent2">
                  <a:gamma/>
                  <a:shade val="94118"/>
                  <a:invGamma/>
                </a:schemeClr>
              </a:gs>
            </a:gsLst>
            <a:lin ang="5400000"/>
          </a:gradFill>
          <a:ln w="9360">
            <a:noFill/>
          </a:ln>
        </p:spPr>
        <p:style>
          <a:lnRef idx="0">
            <a:scrgbClr r="0" g="0" b="0"/>
          </a:lnRef>
          <a:fillRef idx="0">
            <a:scrgbClr r="0" g="0" b="0"/>
          </a:fillRef>
          <a:effectRef idx="0">
            <a:scrgbClr r="0" g="0" b="0"/>
          </a:effectRef>
          <a:fontRef idx="minor"/>
        </p:style>
      </p:sp>
      <p:sp>
        <p:nvSpPr>
          <p:cNvPr id="35" name="CustomShape 36"/>
          <p:cNvSpPr/>
          <p:nvPr/>
        </p:nvSpPr>
        <p:spPr>
          <a:xfrm>
            <a:off x="9535680" y="6465960"/>
            <a:ext cx="1491840" cy="171000"/>
          </a:xfrm>
          <a:custGeom>
            <a:avLst/>
            <a:gdLst/>
            <a:ahLst/>
            <a:cxnLst/>
            <a:rect l="l" t="t"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a:gsLst>
              <a:gs pos="0">
                <a:schemeClr val="accent2"/>
              </a:gs>
              <a:gs pos="100000">
                <a:schemeClr val="accent2">
                  <a:gamma/>
                  <a:shade val="94118"/>
                  <a:invGamma/>
                </a:schemeClr>
              </a:gs>
            </a:gsLst>
            <a:lin ang="5400000"/>
          </a:gradFill>
          <a:ln w="9360">
            <a:noFill/>
          </a:ln>
        </p:spPr>
        <p:style>
          <a:lnRef idx="0">
            <a:scrgbClr r="0" g="0" b="0"/>
          </a:lnRef>
          <a:fillRef idx="0">
            <a:scrgbClr r="0" g="0" b="0"/>
          </a:fillRef>
          <a:effectRef idx="0">
            <a:scrgbClr r="0" g="0" b="0"/>
          </a:effectRef>
          <a:fontRef idx="minor"/>
        </p:style>
      </p:sp>
      <p:sp>
        <p:nvSpPr>
          <p:cNvPr id="36" name="CustomShape 37"/>
          <p:cNvSpPr/>
          <p:nvPr/>
        </p:nvSpPr>
        <p:spPr>
          <a:xfrm>
            <a:off x="11294640" y="5800680"/>
            <a:ext cx="302400" cy="541080"/>
          </a:xfrm>
          <a:custGeom>
            <a:avLst/>
            <a:gdLst/>
            <a:ahLst/>
            <a:cxnLst/>
            <a:rect l="l" t="t"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a:gsLst>
              <a:gs pos="0">
                <a:schemeClr val="accent2"/>
              </a:gs>
              <a:gs pos="100000">
                <a:schemeClr val="accent2">
                  <a:gamma/>
                  <a:shade val="94118"/>
                  <a:invGamma/>
                </a:schemeClr>
              </a:gs>
            </a:gsLst>
            <a:lin ang="5400000"/>
          </a:gradFill>
          <a:ln w="9360">
            <a:noFill/>
          </a:ln>
        </p:spPr>
        <p:style>
          <a:lnRef idx="0">
            <a:scrgbClr r="0" g="0" b="0"/>
          </a:lnRef>
          <a:fillRef idx="0">
            <a:scrgbClr r="0" g="0" b="0"/>
          </a:fillRef>
          <a:effectRef idx="0">
            <a:scrgbClr r="0" g="0" b="0"/>
          </a:effectRef>
          <a:fontRef idx="minor"/>
        </p:style>
      </p:sp>
      <p:sp>
        <p:nvSpPr>
          <p:cNvPr id="37" name="CustomShape 38"/>
          <p:cNvSpPr/>
          <p:nvPr/>
        </p:nvSpPr>
        <p:spPr>
          <a:xfrm>
            <a:off x="10712520" y="5753160"/>
            <a:ext cx="175320" cy="142560"/>
          </a:xfrm>
          <a:custGeom>
            <a:avLst/>
            <a:gdLst/>
            <a:ahLst/>
            <a:cxnLst/>
            <a:rect l="l" t="t"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a:gsLst>
              <a:gs pos="0">
                <a:schemeClr val="accent2"/>
              </a:gs>
              <a:gs pos="100000">
                <a:schemeClr val="accent2">
                  <a:gamma/>
                  <a:shade val="94118"/>
                  <a:invGamma/>
                </a:schemeClr>
              </a:gs>
            </a:gsLst>
            <a:lin ang="5400000"/>
          </a:gradFill>
          <a:ln w="9360">
            <a:noFill/>
          </a:ln>
        </p:spPr>
        <p:style>
          <a:lnRef idx="0">
            <a:scrgbClr r="0" g="0" b="0"/>
          </a:lnRef>
          <a:fillRef idx="0">
            <a:scrgbClr r="0" g="0" b="0"/>
          </a:fillRef>
          <a:effectRef idx="0">
            <a:scrgbClr r="0" g="0" b="0"/>
          </a:effectRef>
          <a:fontRef idx="minor"/>
        </p:style>
      </p:sp>
      <p:sp>
        <p:nvSpPr>
          <p:cNvPr id="38" name="CustomShape 39"/>
          <p:cNvSpPr/>
          <p:nvPr/>
        </p:nvSpPr>
        <p:spPr>
          <a:xfrm>
            <a:off x="9408600" y="5638680"/>
            <a:ext cx="1517400" cy="684000"/>
          </a:xfrm>
          <a:custGeom>
            <a:avLst/>
            <a:gdLst/>
            <a:ahLst/>
            <a:cxnLst/>
            <a:rect l="l" t="t"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close/>
              </a:path>
            </a:pathLst>
          </a:custGeom>
          <a:solidFill>
            <a:schemeClr val="accent2"/>
          </a:solidFill>
          <a:ln>
            <a:noFill/>
          </a:ln>
        </p:spPr>
        <p:style>
          <a:lnRef idx="0">
            <a:scrgbClr r="0" g="0" b="0"/>
          </a:lnRef>
          <a:fillRef idx="0">
            <a:scrgbClr r="0" g="0" b="0"/>
          </a:fillRef>
          <a:effectRef idx="0">
            <a:scrgbClr r="0" g="0" b="0"/>
          </a:effectRef>
          <a:fontRef idx="minor"/>
        </p:style>
      </p:sp>
      <p:sp>
        <p:nvSpPr>
          <p:cNvPr id="39" name="CustomShape 40"/>
          <p:cNvSpPr/>
          <p:nvPr/>
        </p:nvSpPr>
        <p:spPr>
          <a:xfrm>
            <a:off x="9205560" y="5572080"/>
            <a:ext cx="1923840" cy="845640"/>
          </a:xfrm>
          <a:custGeom>
            <a:avLst/>
            <a:gdLst/>
            <a:ahLst/>
            <a:cxnLst/>
            <a:rect l="l" t="t"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a:gsLst>
              <a:gs pos="0">
                <a:schemeClr val="accent2">
                  <a:gamma/>
                  <a:tint val="96863"/>
                  <a:invGamma/>
                </a:schemeClr>
              </a:gs>
              <a:gs pos="100000">
                <a:schemeClr val="accent2"/>
              </a:gs>
            </a:gsLst>
            <a:lin ang="0"/>
          </a:gradFill>
          <a:ln w="9360">
            <a:noFill/>
          </a:ln>
        </p:spPr>
        <p:style>
          <a:lnRef idx="0">
            <a:scrgbClr r="0" g="0" b="0"/>
          </a:lnRef>
          <a:fillRef idx="0">
            <a:scrgbClr r="0" g="0" b="0"/>
          </a:fillRef>
          <a:effectRef idx="0">
            <a:scrgbClr r="0" g="0" b="0"/>
          </a:effectRef>
          <a:fontRef idx="minor"/>
        </p:style>
      </p:sp>
      <p:sp>
        <p:nvSpPr>
          <p:cNvPr id="40" name="CustomShape 41"/>
          <p:cNvSpPr/>
          <p:nvPr/>
        </p:nvSpPr>
        <p:spPr>
          <a:xfrm>
            <a:off x="9660600" y="5543640"/>
            <a:ext cx="772200" cy="104400"/>
          </a:xfrm>
          <a:custGeom>
            <a:avLst/>
            <a:gdLst/>
            <a:ahLst/>
            <a:cxnLst/>
            <a:rect l="l" t="t"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a:gsLst>
              <a:gs pos="0">
                <a:schemeClr val="accent2">
                  <a:gamma/>
                  <a:tint val="96863"/>
                  <a:invGamma/>
                </a:schemeClr>
              </a:gs>
              <a:gs pos="100000">
                <a:schemeClr val="accent2"/>
              </a:gs>
            </a:gsLst>
            <a:lin ang="5400000"/>
          </a:gradFill>
          <a:ln w="9360">
            <a:noFill/>
          </a:ln>
        </p:spPr>
        <p:style>
          <a:lnRef idx="0">
            <a:scrgbClr r="0" g="0" b="0"/>
          </a:lnRef>
          <a:fillRef idx="0">
            <a:scrgbClr r="0" g="0" b="0"/>
          </a:fillRef>
          <a:effectRef idx="0">
            <a:scrgbClr r="0" g="0" b="0"/>
          </a:effectRef>
          <a:fontRef idx="minor"/>
        </p:style>
      </p:sp>
      <p:sp>
        <p:nvSpPr>
          <p:cNvPr id="41" name="CustomShape 42"/>
          <p:cNvSpPr/>
          <p:nvPr/>
        </p:nvSpPr>
        <p:spPr>
          <a:xfrm>
            <a:off x="9446760" y="5648400"/>
            <a:ext cx="139320" cy="75960"/>
          </a:xfrm>
          <a:custGeom>
            <a:avLst/>
            <a:gdLst/>
            <a:ahLst/>
            <a:cxnLst/>
            <a:rect l="l" t="t" r="r" b="b"/>
            <a:pathLst>
              <a:path w="66" h="48">
                <a:moveTo>
                  <a:pt x="66" y="18"/>
                </a:moveTo>
                <a:lnTo>
                  <a:pt x="48" y="0"/>
                </a:lnTo>
                <a:lnTo>
                  <a:pt x="24" y="12"/>
                </a:lnTo>
                <a:lnTo>
                  <a:pt x="0" y="30"/>
                </a:lnTo>
                <a:lnTo>
                  <a:pt x="12" y="48"/>
                </a:lnTo>
                <a:lnTo>
                  <a:pt x="42" y="30"/>
                </a:lnTo>
                <a:lnTo>
                  <a:pt x="66" y="18"/>
                </a:lnTo>
                <a:lnTo>
                  <a:pt x="66" y="18"/>
                </a:lnTo>
                <a:close/>
              </a:path>
            </a:pathLst>
          </a:custGeom>
          <a:gradFill>
            <a:gsLst>
              <a:gs pos="0">
                <a:schemeClr val="accent2">
                  <a:gamma/>
                  <a:tint val="96863"/>
                  <a:invGamma/>
                </a:schemeClr>
              </a:gs>
              <a:gs pos="100000">
                <a:schemeClr val="accent2"/>
              </a:gs>
            </a:gsLst>
            <a:lin ang="5400000"/>
          </a:gradFill>
          <a:ln w="9360">
            <a:noFill/>
          </a:ln>
        </p:spPr>
        <p:style>
          <a:lnRef idx="0">
            <a:scrgbClr r="0" g="0" b="0"/>
          </a:lnRef>
          <a:fillRef idx="0">
            <a:scrgbClr r="0" g="0" b="0"/>
          </a:fillRef>
          <a:effectRef idx="0">
            <a:scrgbClr r="0" g="0" b="0"/>
          </a:effectRef>
          <a:fontRef idx="minor"/>
        </p:style>
      </p:sp>
      <p:sp>
        <p:nvSpPr>
          <p:cNvPr id="42" name="CustomShape 43"/>
          <p:cNvSpPr/>
          <p:nvPr/>
        </p:nvSpPr>
        <p:spPr>
          <a:xfrm>
            <a:off x="9622440" y="5727600"/>
            <a:ext cx="1096200" cy="506160"/>
          </a:xfrm>
          <a:prstGeom prst="ellipse">
            <a:avLst/>
          </a:prstGeom>
          <a:gradFill>
            <a:gsLst>
              <a:gs pos="0">
                <a:schemeClr val="accent2">
                  <a:gamma/>
                  <a:shade val="94118"/>
                  <a:invGamma/>
                </a:schemeClr>
              </a:gs>
              <a:gs pos="100000">
                <a:schemeClr val="accent2"/>
              </a:gs>
            </a:gsLst>
            <a:lin ang="0"/>
          </a:gradFill>
          <a:ln w="9360">
            <a:noFill/>
          </a:ln>
        </p:spPr>
        <p:style>
          <a:lnRef idx="0">
            <a:scrgbClr r="0" g="0" b="0"/>
          </a:lnRef>
          <a:fillRef idx="0">
            <a:scrgbClr r="0" g="0" b="0"/>
          </a:fillRef>
          <a:effectRef idx="0">
            <a:scrgbClr r="0" g="0" b="0"/>
          </a:effectRef>
          <a:fontRef idx="minor"/>
        </p:style>
      </p:sp>
      <p:sp>
        <p:nvSpPr>
          <p:cNvPr id="43" name="CustomShape 44"/>
          <p:cNvSpPr/>
          <p:nvPr/>
        </p:nvSpPr>
        <p:spPr>
          <a:xfrm>
            <a:off x="9690120" y="5762520"/>
            <a:ext cx="943560" cy="429840"/>
          </a:xfrm>
          <a:prstGeom prst="ellipse">
            <a:avLst/>
          </a:prstGeom>
          <a:gradFill>
            <a:gsLst>
              <a:gs pos="0">
                <a:schemeClr val="accent2">
                  <a:gamma/>
                  <a:tint val="96863"/>
                  <a:invGamma/>
                </a:schemeClr>
              </a:gs>
              <a:gs pos="100000">
                <a:schemeClr val="accent2"/>
              </a:gs>
            </a:gsLst>
            <a:lin ang="5400000"/>
          </a:gradFill>
          <a:ln w="9360">
            <a:noFill/>
          </a:ln>
        </p:spPr>
        <p:style>
          <a:lnRef idx="0">
            <a:scrgbClr r="0" g="0" b="0"/>
          </a:lnRef>
          <a:fillRef idx="0">
            <a:scrgbClr r="0" g="0" b="0"/>
          </a:fillRef>
          <a:effectRef idx="0">
            <a:scrgbClr r="0" g="0" b="0"/>
          </a:effectRef>
          <a:fontRef idx="minor"/>
        </p:style>
      </p:sp>
      <p:sp>
        <p:nvSpPr>
          <p:cNvPr id="44" name="CustomShape 45"/>
          <p:cNvSpPr/>
          <p:nvPr/>
        </p:nvSpPr>
        <p:spPr>
          <a:xfrm>
            <a:off x="9757800" y="5794200"/>
            <a:ext cx="816840" cy="369360"/>
          </a:xfrm>
          <a:prstGeom prst="ellipse">
            <a:avLst/>
          </a:prstGeom>
          <a:gradFill>
            <a:gsLst>
              <a:gs pos="0">
                <a:schemeClr val="accent2"/>
              </a:gs>
              <a:gs pos="100000">
                <a:schemeClr val="accent2">
                  <a:gamma/>
                  <a:shade val="94118"/>
                  <a:invGamma/>
                </a:schemeClr>
              </a:gs>
            </a:gsLst>
            <a:lin ang="5400000"/>
          </a:gradFill>
          <a:ln w="9360">
            <a:noFill/>
          </a:ln>
        </p:spPr>
        <p:style>
          <a:lnRef idx="0">
            <a:scrgbClr r="0" g="0" b="0"/>
          </a:lnRef>
          <a:fillRef idx="0">
            <a:scrgbClr r="0" g="0" b="0"/>
          </a:fillRef>
          <a:effectRef idx="0">
            <a:scrgbClr r="0" g="0" b="0"/>
          </a:effectRef>
          <a:fontRef idx="minor"/>
        </p:style>
      </p:sp>
      <p:sp>
        <p:nvSpPr>
          <p:cNvPr id="45" name="CustomShape 46"/>
          <p:cNvSpPr/>
          <p:nvPr/>
        </p:nvSpPr>
        <p:spPr>
          <a:xfrm>
            <a:off x="9851040" y="5838840"/>
            <a:ext cx="630360" cy="280800"/>
          </a:xfrm>
          <a:prstGeom prst="ellipse">
            <a:avLst/>
          </a:prstGeom>
          <a:gradFill>
            <a:gsLst>
              <a:gs pos="0">
                <a:schemeClr val="accent2">
                  <a:gamma/>
                  <a:shade val="94118"/>
                  <a:invGamma/>
                </a:schemeClr>
              </a:gs>
              <a:gs pos="100000">
                <a:schemeClr val="accent2"/>
              </a:gs>
            </a:gsLst>
            <a:lin ang="5400000"/>
          </a:gradFill>
          <a:ln w="9360">
            <a:noFill/>
          </a:ln>
        </p:spPr>
        <p:style>
          <a:lnRef idx="0">
            <a:scrgbClr r="0" g="0" b="0"/>
          </a:lnRef>
          <a:fillRef idx="0">
            <a:scrgbClr r="0" g="0" b="0"/>
          </a:fillRef>
          <a:effectRef idx="0">
            <a:scrgbClr r="0" g="0" b="0"/>
          </a:effectRef>
          <a:fontRef idx="minor"/>
        </p:style>
      </p:sp>
      <p:sp>
        <p:nvSpPr>
          <p:cNvPr id="46" name="CustomShape 47"/>
          <p:cNvSpPr/>
          <p:nvPr/>
        </p:nvSpPr>
        <p:spPr>
          <a:xfrm>
            <a:off x="9927000" y="5870520"/>
            <a:ext cx="469440" cy="220320"/>
          </a:xfrm>
          <a:prstGeom prst="ellipse">
            <a:avLst/>
          </a:prstGeom>
          <a:gradFill>
            <a:gsLst>
              <a:gs pos="0">
                <a:schemeClr val="accent2"/>
              </a:gs>
              <a:gs pos="100000">
                <a:schemeClr val="accent2">
                  <a:gamma/>
                  <a:shade val="94118"/>
                  <a:invGamma/>
                </a:schemeClr>
              </a:gs>
            </a:gsLst>
            <a:lin ang="5400000"/>
          </a:gradFill>
          <a:ln w="9360">
            <a:noFill/>
          </a:ln>
        </p:spPr>
        <p:style>
          <a:lnRef idx="0">
            <a:scrgbClr r="0" g="0" b="0"/>
          </a:lnRef>
          <a:fillRef idx="0">
            <a:scrgbClr r="0" g="0" b="0"/>
          </a:fillRef>
          <a:effectRef idx="0">
            <a:scrgbClr r="0" g="0" b="0"/>
          </a:effectRef>
          <a:fontRef idx="minor"/>
        </p:style>
      </p:sp>
      <p:sp>
        <p:nvSpPr>
          <p:cNvPr id="47" name="CustomShape 48"/>
          <p:cNvSpPr/>
          <p:nvPr/>
        </p:nvSpPr>
        <p:spPr>
          <a:xfrm>
            <a:off x="10028880" y="5918040"/>
            <a:ext cx="266400" cy="128160"/>
          </a:xfrm>
          <a:prstGeom prst="ellipse">
            <a:avLst/>
          </a:prstGeom>
          <a:gradFill>
            <a:gsLst>
              <a:gs pos="0">
                <a:schemeClr val="accent2">
                  <a:gamma/>
                  <a:shade val="96863"/>
                  <a:invGamma/>
                </a:schemeClr>
              </a:gs>
              <a:gs pos="100000">
                <a:schemeClr val="accent2"/>
              </a:gs>
            </a:gsLst>
            <a:lin ang="5400000"/>
          </a:gradFill>
          <a:ln w="9360">
            <a:noFill/>
          </a:ln>
        </p:spPr>
        <p:style>
          <a:lnRef idx="0">
            <a:scrgbClr r="0" g="0" b="0"/>
          </a:lnRef>
          <a:fillRef idx="0">
            <a:scrgbClr r="0" g="0" b="0"/>
          </a:fillRef>
          <a:effectRef idx="0">
            <a:scrgbClr r="0" g="0" b="0"/>
          </a:effectRef>
          <a:fontRef idx="minor"/>
        </p:style>
      </p:sp>
      <p:sp>
        <p:nvSpPr>
          <p:cNvPr id="48" name="CustomShape 49"/>
          <p:cNvSpPr/>
          <p:nvPr/>
        </p:nvSpPr>
        <p:spPr>
          <a:xfrm>
            <a:off x="11175840" y="5057640"/>
            <a:ext cx="810360" cy="151920"/>
          </a:xfrm>
          <a:custGeom>
            <a:avLst/>
            <a:gdLst/>
            <a:ahLst/>
            <a:cxnLst/>
            <a:rect l="l" t="t"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close/>
              </a:path>
            </a:pathLst>
          </a:custGeom>
          <a:gradFill>
            <a:gsLst>
              <a:gs pos="0">
                <a:schemeClr val="accent2"/>
              </a:gs>
              <a:gs pos="100000">
                <a:schemeClr val="bg1"/>
              </a:gs>
            </a:gsLst>
            <a:lin ang="5400000"/>
          </a:gradFill>
          <a:ln>
            <a:noFill/>
          </a:ln>
        </p:spPr>
        <p:style>
          <a:lnRef idx="0">
            <a:scrgbClr r="0" g="0" b="0"/>
          </a:lnRef>
          <a:fillRef idx="0">
            <a:scrgbClr r="0" g="0" b="0"/>
          </a:fillRef>
          <a:effectRef idx="0">
            <a:scrgbClr r="0" g="0" b="0"/>
          </a:effectRef>
          <a:fontRef idx="minor"/>
        </p:style>
      </p:sp>
      <p:sp>
        <p:nvSpPr>
          <p:cNvPr id="49" name="CustomShape 50"/>
          <p:cNvSpPr/>
          <p:nvPr/>
        </p:nvSpPr>
        <p:spPr>
          <a:xfrm>
            <a:off x="11250000" y="4800600"/>
            <a:ext cx="545760" cy="85320"/>
          </a:xfrm>
          <a:custGeom>
            <a:avLst/>
            <a:gdLst/>
            <a:ahLst/>
            <a:cxnLst/>
            <a:rect l="l" t="t"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close/>
              </a:path>
            </a:pathLst>
          </a:custGeom>
          <a:gradFill>
            <a:gsLst>
              <a:gs pos="0">
                <a:schemeClr val="accent2"/>
              </a:gs>
              <a:gs pos="100000">
                <a:schemeClr val="bg1"/>
              </a:gs>
            </a:gsLst>
            <a:lin ang="5400000"/>
          </a:gradFill>
          <a:ln>
            <a:noFill/>
          </a:ln>
        </p:spPr>
        <p:style>
          <a:lnRef idx="0">
            <a:scrgbClr r="0" g="0" b="0"/>
          </a:lnRef>
          <a:fillRef idx="0">
            <a:scrgbClr r="0" g="0" b="0"/>
          </a:fillRef>
          <a:effectRef idx="0">
            <a:scrgbClr r="0" g="0" b="0"/>
          </a:effectRef>
          <a:fontRef idx="minor"/>
        </p:style>
      </p:sp>
      <p:sp>
        <p:nvSpPr>
          <p:cNvPr id="50" name="CustomShape 51"/>
          <p:cNvSpPr/>
          <p:nvPr/>
        </p:nvSpPr>
        <p:spPr>
          <a:xfrm>
            <a:off x="11948760" y="4867200"/>
            <a:ext cx="126720" cy="247320"/>
          </a:xfrm>
          <a:custGeom>
            <a:avLst/>
            <a:gdLst/>
            <a:ahLst/>
            <a:cxnLst/>
            <a:rect l="l" t="t"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close/>
              </a:path>
            </a:pathLst>
          </a:custGeom>
          <a:gradFill>
            <a:gsLst>
              <a:gs pos="0">
                <a:schemeClr val="accent2"/>
              </a:gs>
              <a:gs pos="100000">
                <a:schemeClr val="bg1"/>
              </a:gs>
            </a:gsLst>
            <a:lin ang="5400000"/>
          </a:gradFill>
          <a:ln>
            <a:noFill/>
          </a:ln>
        </p:spPr>
        <p:style>
          <a:lnRef idx="0">
            <a:scrgbClr r="0" g="0" b="0"/>
          </a:lnRef>
          <a:fillRef idx="0">
            <a:scrgbClr r="0" g="0" b="0"/>
          </a:fillRef>
          <a:effectRef idx="0">
            <a:scrgbClr r="0" g="0" b="0"/>
          </a:effectRef>
          <a:fontRef idx="minor"/>
        </p:style>
      </p:sp>
      <p:sp>
        <p:nvSpPr>
          <p:cNvPr id="51" name="CustomShape 52"/>
          <p:cNvSpPr/>
          <p:nvPr/>
        </p:nvSpPr>
        <p:spPr>
          <a:xfrm>
            <a:off x="11377080" y="5153040"/>
            <a:ext cx="406080" cy="28080"/>
          </a:xfrm>
          <a:custGeom>
            <a:avLst/>
            <a:gdLst/>
            <a:ahLst/>
            <a:cxnLst/>
            <a:rect l="l" t="t"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close/>
              </a:path>
            </a:pathLst>
          </a:custGeom>
          <a:gradFill>
            <a:gsLst>
              <a:gs pos="0">
                <a:schemeClr val="accent2"/>
              </a:gs>
              <a:gs pos="100000">
                <a:schemeClr val="bg1"/>
              </a:gs>
            </a:gsLst>
            <a:lin ang="5400000"/>
          </a:gradFill>
          <a:ln>
            <a:noFill/>
          </a:ln>
        </p:spPr>
        <p:style>
          <a:lnRef idx="0">
            <a:scrgbClr r="0" g="0" b="0"/>
          </a:lnRef>
          <a:fillRef idx="0">
            <a:scrgbClr r="0" g="0" b="0"/>
          </a:fillRef>
          <a:effectRef idx="0">
            <a:scrgbClr r="0" g="0" b="0"/>
          </a:effectRef>
          <a:fontRef idx="minor"/>
        </p:style>
      </p:sp>
      <p:sp>
        <p:nvSpPr>
          <p:cNvPr id="52" name="CustomShape 53"/>
          <p:cNvSpPr/>
          <p:nvPr/>
        </p:nvSpPr>
        <p:spPr>
          <a:xfrm>
            <a:off x="11226960" y="4829040"/>
            <a:ext cx="340560" cy="294840"/>
          </a:xfrm>
          <a:custGeom>
            <a:avLst/>
            <a:gdLst/>
            <a:ahLst/>
            <a:cxnLst/>
            <a:rect l="l" t="t"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close/>
              </a:path>
            </a:pathLst>
          </a:custGeom>
          <a:gradFill>
            <a:gsLst>
              <a:gs pos="0">
                <a:schemeClr val="bg1"/>
              </a:gs>
              <a:gs pos="100000">
                <a:schemeClr val="accent2"/>
              </a:gs>
            </a:gsLst>
            <a:lin ang="5400000"/>
          </a:gradFill>
          <a:ln>
            <a:noFill/>
          </a:ln>
        </p:spPr>
        <p:style>
          <a:lnRef idx="0">
            <a:scrgbClr r="0" g="0" b="0"/>
          </a:lnRef>
          <a:fillRef idx="0">
            <a:scrgbClr r="0" g="0" b="0"/>
          </a:fillRef>
          <a:effectRef idx="0">
            <a:scrgbClr r="0" g="0" b="0"/>
          </a:effectRef>
          <a:fontRef idx="minor"/>
        </p:style>
      </p:sp>
      <p:sp>
        <p:nvSpPr>
          <p:cNvPr id="53" name="CustomShape 54"/>
          <p:cNvSpPr/>
          <p:nvPr/>
        </p:nvSpPr>
        <p:spPr>
          <a:xfrm>
            <a:off x="11618280" y="4829040"/>
            <a:ext cx="393480" cy="333000"/>
          </a:xfrm>
          <a:custGeom>
            <a:avLst/>
            <a:gdLst/>
            <a:ahLst/>
            <a:cxnLst/>
            <a:rect l="l" t="t"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close/>
              </a:path>
            </a:pathLst>
          </a:custGeom>
          <a:gradFill>
            <a:gsLst>
              <a:gs pos="0">
                <a:schemeClr val="bg1"/>
              </a:gs>
              <a:gs pos="100000">
                <a:schemeClr val="accent2"/>
              </a:gs>
            </a:gsLst>
            <a:lin ang="5400000"/>
          </a:gradFill>
          <a:ln>
            <a:noFill/>
          </a:ln>
        </p:spPr>
        <p:style>
          <a:lnRef idx="0">
            <a:scrgbClr r="0" g="0" b="0"/>
          </a:lnRef>
          <a:fillRef idx="0">
            <a:scrgbClr r="0" g="0" b="0"/>
          </a:fillRef>
          <a:effectRef idx="0">
            <a:scrgbClr r="0" g="0" b="0"/>
          </a:effectRef>
          <a:fontRef idx="minor"/>
        </p:style>
      </p:sp>
      <p:sp>
        <p:nvSpPr>
          <p:cNvPr id="54" name="CustomShape 55"/>
          <p:cNvSpPr/>
          <p:nvPr/>
        </p:nvSpPr>
        <p:spPr>
          <a:xfrm>
            <a:off x="11313720" y="4854600"/>
            <a:ext cx="632520" cy="294840"/>
          </a:xfrm>
          <a:custGeom>
            <a:avLst/>
            <a:gdLst/>
            <a:ahLst/>
            <a:cxnLst/>
            <a:rect l="l" t="t"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close/>
              </a:path>
            </a:pathLst>
          </a:custGeom>
          <a:gradFill>
            <a:gsLst>
              <a:gs pos="0">
                <a:schemeClr val="accent2"/>
              </a:gs>
              <a:gs pos="100000">
                <a:schemeClr val="bg1"/>
              </a:gs>
            </a:gsLst>
            <a:lin ang="5400000"/>
          </a:gradFill>
          <a:ln>
            <a:noFill/>
          </a:ln>
        </p:spPr>
        <p:style>
          <a:lnRef idx="0">
            <a:scrgbClr r="0" g="0" b="0"/>
          </a:lnRef>
          <a:fillRef idx="0">
            <a:scrgbClr r="0" g="0" b="0"/>
          </a:fillRef>
          <a:effectRef idx="0">
            <a:scrgbClr r="0" g="0" b="0"/>
          </a:effectRef>
          <a:fontRef idx="minor"/>
        </p:style>
      </p:sp>
      <p:sp>
        <p:nvSpPr>
          <p:cNvPr id="55" name="CustomShape 56"/>
          <p:cNvSpPr/>
          <p:nvPr/>
        </p:nvSpPr>
        <p:spPr>
          <a:xfrm>
            <a:off x="11389680" y="4897440"/>
            <a:ext cx="480240" cy="209160"/>
          </a:xfrm>
          <a:prstGeom prst="ellipse">
            <a:avLst/>
          </a:prstGeom>
          <a:gradFill>
            <a:gsLst>
              <a:gs pos="0">
                <a:schemeClr val="bg1"/>
              </a:gs>
              <a:gs pos="100000">
                <a:schemeClr val="accent2"/>
              </a:gs>
            </a:gsLst>
            <a:lin ang="5400000"/>
          </a:gradFill>
          <a:ln>
            <a:noFill/>
          </a:ln>
        </p:spPr>
        <p:style>
          <a:lnRef idx="0">
            <a:scrgbClr r="0" g="0" b="0"/>
          </a:lnRef>
          <a:fillRef idx="0">
            <a:scrgbClr r="0" g="0" b="0"/>
          </a:fillRef>
          <a:effectRef idx="0">
            <a:scrgbClr r="0" g="0" b="0"/>
          </a:effectRef>
          <a:fontRef idx="minor"/>
        </p:style>
      </p:sp>
      <p:sp>
        <p:nvSpPr>
          <p:cNvPr id="56" name="CustomShape 57"/>
          <p:cNvSpPr/>
          <p:nvPr/>
        </p:nvSpPr>
        <p:spPr>
          <a:xfrm>
            <a:off x="11436480" y="4919760"/>
            <a:ext cx="384840" cy="161640"/>
          </a:xfrm>
          <a:prstGeom prst="ellipse">
            <a:avLst/>
          </a:prstGeom>
          <a:gradFill>
            <a:gsLst>
              <a:gs pos="0">
                <a:schemeClr val="accent2"/>
              </a:gs>
              <a:gs pos="100000">
                <a:schemeClr val="bg1"/>
              </a:gs>
            </a:gsLst>
            <a:lin ang="5400000"/>
          </a:gradFill>
          <a:ln>
            <a:noFill/>
          </a:ln>
        </p:spPr>
        <p:style>
          <a:lnRef idx="0">
            <a:scrgbClr r="0" g="0" b="0"/>
          </a:lnRef>
          <a:fillRef idx="0">
            <a:scrgbClr r="0" g="0" b="0"/>
          </a:fillRef>
          <a:effectRef idx="0">
            <a:scrgbClr r="0" g="0" b="0"/>
          </a:effectRef>
          <a:fontRef idx="minor"/>
        </p:style>
      </p:sp>
      <p:sp>
        <p:nvSpPr>
          <p:cNvPr id="57" name="CustomShape 58"/>
          <p:cNvSpPr/>
          <p:nvPr/>
        </p:nvSpPr>
        <p:spPr>
          <a:xfrm>
            <a:off x="11495520" y="4935600"/>
            <a:ext cx="264240" cy="129960"/>
          </a:xfrm>
          <a:prstGeom prst="ellipse">
            <a:avLst/>
          </a:prstGeom>
          <a:gradFill>
            <a:gsLst>
              <a:gs pos="0">
                <a:schemeClr val="bg1"/>
              </a:gs>
              <a:gs pos="100000">
                <a:schemeClr val="accent2"/>
              </a:gs>
            </a:gsLst>
            <a:lin ang="5400000"/>
          </a:gradFill>
          <a:ln>
            <a:noFill/>
          </a:ln>
        </p:spPr>
        <p:style>
          <a:lnRef idx="0">
            <a:scrgbClr r="0" g="0" b="0"/>
          </a:lnRef>
          <a:fillRef idx="0">
            <a:scrgbClr r="0" g="0" b="0"/>
          </a:fillRef>
          <a:effectRef idx="0">
            <a:scrgbClr r="0" g="0" b="0"/>
          </a:effectRef>
          <a:fontRef idx="minor"/>
        </p:style>
      </p:sp>
      <p:sp>
        <p:nvSpPr>
          <p:cNvPr id="58" name="CustomShape 59"/>
          <p:cNvSpPr/>
          <p:nvPr/>
        </p:nvSpPr>
        <p:spPr>
          <a:xfrm>
            <a:off x="11552760" y="4960800"/>
            <a:ext cx="154080" cy="74160"/>
          </a:xfrm>
          <a:prstGeom prst="ellipse">
            <a:avLst/>
          </a:prstGeom>
          <a:gradFill>
            <a:gsLst>
              <a:gs pos="0">
                <a:schemeClr val="accent2"/>
              </a:gs>
              <a:gs pos="100000">
                <a:schemeClr val="bg1"/>
              </a:gs>
            </a:gsLst>
            <a:lin ang="5400000"/>
          </a:gradFill>
          <a:ln>
            <a:noFill/>
          </a:ln>
        </p:spPr>
        <p:style>
          <a:lnRef idx="0">
            <a:scrgbClr r="0" g="0" b="0"/>
          </a:lnRef>
          <a:fillRef idx="0">
            <a:scrgbClr r="0" g="0" b="0"/>
          </a:fillRef>
          <a:effectRef idx="0">
            <a:scrgbClr r="0" g="0" b="0"/>
          </a:effectRef>
          <a:fontRef idx="minor"/>
        </p:style>
      </p:sp>
      <p:sp>
        <p:nvSpPr>
          <p:cNvPr id="59" name="CustomShape 60"/>
          <p:cNvSpPr/>
          <p:nvPr/>
        </p:nvSpPr>
        <p:spPr>
          <a:xfrm>
            <a:off x="4320" y="4267080"/>
            <a:ext cx="12187440" cy="2590560"/>
          </a:xfrm>
          <a:custGeom>
            <a:avLst/>
            <a:gdLst/>
            <a:ahLst/>
            <a:cxnLst/>
            <a:rect l="l" t="t" r="r" b="b"/>
            <a:pathLst>
              <a:path w="5740" h="4316">
                <a:moveTo>
                  <a:pt x="5740" y="4316"/>
                </a:moveTo>
                <a:lnTo>
                  <a:pt x="0" y="4316"/>
                </a:lnTo>
                <a:lnTo>
                  <a:pt x="0" y="0"/>
                </a:lnTo>
                <a:lnTo>
                  <a:pt x="5740" y="0"/>
                </a:lnTo>
                <a:lnTo>
                  <a:pt x="5740" y="4316"/>
                </a:lnTo>
                <a:close/>
              </a:path>
            </a:pathLst>
          </a:custGeom>
          <a:gradFill>
            <a:gsLst>
              <a:gs pos="0">
                <a:schemeClr val="bg1"/>
              </a:gs>
              <a:gs pos="100000">
                <a:schemeClr val="accent2"/>
              </a:gs>
            </a:gsLst>
            <a:lin ang="5400000"/>
          </a:gradFill>
          <a:ln>
            <a:noFill/>
          </a:ln>
        </p:spPr>
        <p:style>
          <a:lnRef idx="0">
            <a:scrgbClr r="0" g="0" b="0"/>
          </a:lnRef>
          <a:fillRef idx="0">
            <a:scrgbClr r="0" g="0" b="0"/>
          </a:fillRef>
          <a:effectRef idx="0">
            <a:scrgbClr r="0" g="0" b="0"/>
          </a:effectRef>
          <a:fontRef idx="minor"/>
        </p:style>
      </p:sp>
      <p:sp>
        <p:nvSpPr>
          <p:cNvPr id="60" name="CustomShape 61"/>
          <p:cNvSpPr/>
          <p:nvPr/>
        </p:nvSpPr>
        <p:spPr>
          <a:xfrm>
            <a:off x="7804080" y="6048360"/>
            <a:ext cx="1125720" cy="518760"/>
          </a:xfrm>
          <a:prstGeom prst="ellipse">
            <a:avLst/>
          </a:prstGeom>
          <a:gradFill>
            <a:gsLst>
              <a:gs pos="0">
                <a:schemeClr val="accent2"/>
              </a:gs>
              <a:gs pos="100000">
                <a:schemeClr val="accent2">
                  <a:gamma/>
                  <a:shade val="90980"/>
                  <a:invGamma/>
                </a:schemeClr>
              </a:gs>
            </a:gsLst>
            <a:lin ang="0"/>
          </a:gradFill>
          <a:ln w="9360">
            <a:noFill/>
          </a:ln>
        </p:spPr>
        <p:style>
          <a:lnRef idx="0">
            <a:scrgbClr r="0" g="0" b="0"/>
          </a:lnRef>
          <a:fillRef idx="0">
            <a:scrgbClr r="0" g="0" b="0"/>
          </a:fillRef>
          <a:effectRef idx="0">
            <a:scrgbClr r="0" g="0" b="0"/>
          </a:effectRef>
          <a:fontRef idx="minor"/>
        </p:style>
      </p:sp>
      <p:sp>
        <p:nvSpPr>
          <p:cNvPr id="61" name="CustomShape 62"/>
          <p:cNvSpPr/>
          <p:nvPr/>
        </p:nvSpPr>
        <p:spPr>
          <a:xfrm>
            <a:off x="7888680" y="6095880"/>
            <a:ext cx="956520" cy="436320"/>
          </a:xfrm>
          <a:prstGeom prst="ellipse">
            <a:avLst/>
          </a:prstGeom>
          <a:gradFill>
            <a:gsLst>
              <a:gs pos="0">
                <a:schemeClr val="accent2">
                  <a:gamma/>
                  <a:shade val="90980"/>
                  <a:invGamma/>
                </a:schemeClr>
              </a:gs>
              <a:gs pos="100000">
                <a:schemeClr val="accent2"/>
              </a:gs>
            </a:gsLst>
            <a:lin ang="5400000"/>
          </a:gradFill>
          <a:ln w="9360">
            <a:noFill/>
          </a:ln>
        </p:spPr>
        <p:style>
          <a:lnRef idx="0">
            <a:scrgbClr r="0" g="0" b="0"/>
          </a:lnRef>
          <a:fillRef idx="0">
            <a:scrgbClr r="0" g="0" b="0"/>
          </a:fillRef>
          <a:effectRef idx="0">
            <a:scrgbClr r="0" g="0" b="0"/>
          </a:effectRef>
          <a:fontRef idx="minor"/>
        </p:style>
      </p:sp>
      <p:sp>
        <p:nvSpPr>
          <p:cNvPr id="62" name="CustomShape 63"/>
          <p:cNvSpPr/>
          <p:nvPr/>
        </p:nvSpPr>
        <p:spPr>
          <a:xfrm>
            <a:off x="8007480" y="6146640"/>
            <a:ext cx="727920" cy="328320"/>
          </a:xfrm>
          <a:prstGeom prst="ellipse">
            <a:avLst/>
          </a:prstGeom>
          <a:gradFill>
            <a:gsLst>
              <a:gs pos="0">
                <a:schemeClr val="accent2"/>
              </a:gs>
              <a:gs pos="100000">
                <a:schemeClr val="accent2">
                  <a:gamma/>
                  <a:shade val="94118"/>
                  <a:invGamma/>
                </a:schemeClr>
              </a:gs>
            </a:gsLst>
            <a:lin ang="5400000"/>
          </a:gradFill>
          <a:ln w="9360">
            <a:noFill/>
          </a:ln>
        </p:spPr>
        <p:style>
          <a:lnRef idx="0">
            <a:scrgbClr r="0" g="0" b="0"/>
          </a:lnRef>
          <a:fillRef idx="0">
            <a:scrgbClr r="0" g="0" b="0"/>
          </a:fillRef>
          <a:effectRef idx="0">
            <a:scrgbClr r="0" g="0" b="0"/>
          </a:effectRef>
          <a:fontRef idx="minor"/>
        </p:style>
      </p:sp>
      <p:sp>
        <p:nvSpPr>
          <p:cNvPr id="63" name="CustomShape 64"/>
          <p:cNvSpPr/>
          <p:nvPr/>
        </p:nvSpPr>
        <p:spPr>
          <a:xfrm>
            <a:off x="8092080" y="6184800"/>
            <a:ext cx="554040" cy="252000"/>
          </a:xfrm>
          <a:prstGeom prst="ellipse">
            <a:avLst/>
          </a:prstGeom>
          <a:gradFill>
            <a:gsLst>
              <a:gs pos="0">
                <a:schemeClr val="accent2">
                  <a:gamma/>
                  <a:shade val="96863"/>
                  <a:invGamma/>
                </a:schemeClr>
              </a:gs>
              <a:gs pos="100000">
                <a:schemeClr val="accent2"/>
              </a:gs>
            </a:gsLst>
            <a:lin ang="5400000"/>
          </a:gradFill>
          <a:ln w="9360">
            <a:noFill/>
          </a:ln>
        </p:spPr>
        <p:style>
          <a:lnRef idx="0">
            <a:scrgbClr r="0" g="0" b="0"/>
          </a:lnRef>
          <a:fillRef idx="0">
            <a:scrgbClr r="0" g="0" b="0"/>
          </a:fillRef>
          <a:effectRef idx="0">
            <a:scrgbClr r="0" g="0" b="0"/>
          </a:effectRef>
          <a:fontRef idx="minor"/>
        </p:style>
      </p:sp>
      <p:sp>
        <p:nvSpPr>
          <p:cNvPr id="64" name="CustomShape 65"/>
          <p:cNvSpPr/>
          <p:nvPr/>
        </p:nvSpPr>
        <p:spPr>
          <a:xfrm>
            <a:off x="8164080" y="6226200"/>
            <a:ext cx="406080" cy="169560"/>
          </a:xfrm>
          <a:prstGeom prst="ellipse">
            <a:avLst/>
          </a:prstGeom>
          <a:gradFill>
            <a:gsLst>
              <a:gs pos="0">
                <a:schemeClr val="accent2"/>
              </a:gs>
              <a:gs pos="100000">
                <a:schemeClr val="accent2">
                  <a:gamma/>
                  <a:shade val="94118"/>
                  <a:invGamma/>
                </a:schemeClr>
              </a:gs>
            </a:gsLst>
            <a:lin ang="5400000"/>
          </a:gradFill>
          <a:ln w="9360">
            <a:noFill/>
          </a:ln>
        </p:spPr>
        <p:style>
          <a:lnRef idx="0">
            <a:scrgbClr r="0" g="0" b="0"/>
          </a:lnRef>
          <a:fillRef idx="0">
            <a:scrgbClr r="0" g="0" b="0"/>
          </a:fillRef>
          <a:effectRef idx="0">
            <a:scrgbClr r="0" g="0" b="0"/>
          </a:effectRef>
          <a:fontRef idx="minor"/>
        </p:style>
      </p:sp>
      <p:sp>
        <p:nvSpPr>
          <p:cNvPr id="65" name="CustomShape 66"/>
          <p:cNvSpPr/>
          <p:nvPr/>
        </p:nvSpPr>
        <p:spPr>
          <a:xfrm>
            <a:off x="7569360" y="5897520"/>
            <a:ext cx="810360" cy="255240"/>
          </a:xfrm>
          <a:custGeom>
            <a:avLst/>
            <a:gdLst/>
            <a:ahLst/>
            <a:cxnLst/>
            <a:rect l="l" t="t"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a:gsLst>
              <a:gs pos="0">
                <a:schemeClr val="accent2">
                  <a:gamma/>
                  <a:shade val="94118"/>
                  <a:invGamma/>
                </a:schemeClr>
              </a:gs>
              <a:gs pos="100000">
                <a:schemeClr val="accent2"/>
              </a:gs>
            </a:gsLst>
            <a:lin ang="5400000"/>
          </a:gradFill>
          <a:ln w="9360">
            <a:noFill/>
          </a:ln>
        </p:spPr>
        <p:style>
          <a:lnRef idx="0">
            <a:scrgbClr r="0" g="0" b="0"/>
          </a:lnRef>
          <a:fillRef idx="0">
            <a:scrgbClr r="0" g="0" b="0"/>
          </a:fillRef>
          <a:effectRef idx="0">
            <a:scrgbClr r="0" g="0" b="0"/>
          </a:effectRef>
          <a:fontRef idx="minor"/>
        </p:style>
      </p:sp>
      <p:sp>
        <p:nvSpPr>
          <p:cNvPr id="66" name="CustomShape 67"/>
          <p:cNvSpPr/>
          <p:nvPr/>
        </p:nvSpPr>
        <p:spPr>
          <a:xfrm>
            <a:off x="7823160" y="6620040"/>
            <a:ext cx="939600" cy="104400"/>
          </a:xfrm>
          <a:custGeom>
            <a:avLst/>
            <a:gdLst/>
            <a:ahLst/>
            <a:cxnLst/>
            <a:rect l="l" t="t"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a:gsLst>
              <a:gs pos="0">
                <a:schemeClr val="accent2">
                  <a:gamma/>
                  <a:shade val="84706"/>
                  <a:invGamma/>
                </a:schemeClr>
              </a:gs>
              <a:gs pos="100000">
                <a:schemeClr val="accent2"/>
              </a:gs>
            </a:gsLst>
            <a:lin ang="18900000"/>
          </a:gradFill>
          <a:ln w="9360">
            <a:noFill/>
          </a:ln>
        </p:spPr>
        <p:style>
          <a:lnRef idx="0">
            <a:scrgbClr r="0" g="0" b="0"/>
          </a:lnRef>
          <a:fillRef idx="0">
            <a:scrgbClr r="0" g="0" b="0"/>
          </a:fillRef>
          <a:effectRef idx="0">
            <a:scrgbClr r="0" g="0" b="0"/>
          </a:effectRef>
          <a:fontRef idx="minor"/>
        </p:style>
      </p:sp>
      <p:sp>
        <p:nvSpPr>
          <p:cNvPr id="67" name="CustomShape 68"/>
          <p:cNvSpPr/>
          <p:nvPr/>
        </p:nvSpPr>
        <p:spPr>
          <a:xfrm>
            <a:off x="7467480" y="6200640"/>
            <a:ext cx="187920" cy="342720"/>
          </a:xfrm>
          <a:custGeom>
            <a:avLst/>
            <a:gdLst/>
            <a:ahLst/>
            <a:cxnLst/>
            <a:rect l="l" t="t"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a:gsLst>
              <a:gs pos="0">
                <a:schemeClr val="accent2"/>
              </a:gs>
              <a:gs pos="100000">
                <a:schemeClr val="accent2">
                  <a:gamma/>
                  <a:shade val="87843"/>
                  <a:invGamma/>
                </a:schemeClr>
              </a:gs>
            </a:gsLst>
            <a:lin ang="5400000"/>
          </a:gradFill>
          <a:ln w="9360">
            <a:noFill/>
          </a:ln>
        </p:spPr>
        <p:style>
          <a:lnRef idx="0">
            <a:scrgbClr r="0" g="0" b="0"/>
          </a:lnRef>
          <a:fillRef idx="0">
            <a:scrgbClr r="0" g="0" b="0"/>
          </a:fillRef>
          <a:effectRef idx="0">
            <a:scrgbClr r="0" g="0" b="0"/>
          </a:effectRef>
          <a:fontRef idx="minor"/>
        </p:style>
      </p:sp>
      <p:sp>
        <p:nvSpPr>
          <p:cNvPr id="68" name="CustomShape 69"/>
          <p:cNvSpPr/>
          <p:nvPr/>
        </p:nvSpPr>
        <p:spPr>
          <a:xfrm>
            <a:off x="7556400" y="5945040"/>
            <a:ext cx="1587240" cy="731520"/>
          </a:xfrm>
          <a:custGeom>
            <a:avLst/>
            <a:gdLst/>
            <a:ahLst/>
            <a:cxnLst/>
            <a:rect l="l" t="t"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a:gsLst>
              <a:gs pos="0">
                <a:schemeClr val="accent2"/>
              </a:gs>
              <a:gs pos="100000">
                <a:schemeClr val="accent2">
                  <a:gamma/>
                  <a:shade val="90980"/>
                  <a:invGamma/>
                </a:schemeClr>
              </a:gs>
            </a:gsLst>
            <a:lin ang="0"/>
          </a:gradFill>
          <a:ln w="9360">
            <a:noFill/>
          </a:ln>
        </p:spPr>
        <p:style>
          <a:lnRef idx="0">
            <a:scrgbClr r="0" g="0" b="0"/>
          </a:lnRef>
          <a:fillRef idx="0">
            <a:scrgbClr r="0" g="0" b="0"/>
          </a:fillRef>
          <a:effectRef idx="0">
            <a:scrgbClr r="0" g="0" b="0"/>
          </a:effectRef>
          <a:fontRef idx="minor"/>
        </p:style>
      </p:sp>
      <p:sp>
        <p:nvSpPr>
          <p:cNvPr id="69" name="CustomShape 70"/>
          <p:cNvSpPr/>
          <p:nvPr/>
        </p:nvSpPr>
        <p:spPr>
          <a:xfrm>
            <a:off x="8547120" y="5907240"/>
            <a:ext cx="202680" cy="47160"/>
          </a:xfrm>
          <a:custGeom>
            <a:avLst/>
            <a:gdLst/>
            <a:ahLst/>
            <a:cxnLst/>
            <a:rect l="l" t="t"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a:gsLst>
              <a:gs pos="0">
                <a:schemeClr val="accent2"/>
              </a:gs>
              <a:gs pos="100000">
                <a:schemeClr val="accent2">
                  <a:gamma/>
                  <a:shade val="87843"/>
                  <a:invGamma/>
                </a:schemeClr>
              </a:gs>
            </a:gsLst>
            <a:lin ang="0"/>
          </a:gradFill>
          <a:ln w="9360">
            <a:noFill/>
          </a:ln>
        </p:spPr>
        <p:style>
          <a:lnRef idx="0">
            <a:scrgbClr r="0" g="0" b="0"/>
          </a:lnRef>
          <a:fillRef idx="0">
            <a:scrgbClr r="0" g="0" b="0"/>
          </a:fillRef>
          <a:effectRef idx="0">
            <a:scrgbClr r="0" g="0" b="0"/>
          </a:effectRef>
          <a:fontRef idx="minor"/>
        </p:style>
      </p:sp>
      <p:sp>
        <p:nvSpPr>
          <p:cNvPr id="70" name="CustomShape 71"/>
          <p:cNvSpPr/>
          <p:nvPr/>
        </p:nvSpPr>
        <p:spPr>
          <a:xfrm>
            <a:off x="8278200" y="6267600"/>
            <a:ext cx="177480" cy="83880"/>
          </a:xfrm>
          <a:prstGeom prst="ellipse">
            <a:avLst/>
          </a:prstGeom>
          <a:gradFill>
            <a:gsLst>
              <a:gs pos="0">
                <a:schemeClr val="accent2">
                  <a:gamma/>
                  <a:shade val="94118"/>
                  <a:invGamma/>
                </a:schemeClr>
              </a:gs>
              <a:gs pos="100000">
                <a:schemeClr val="accent2"/>
              </a:gs>
            </a:gsLst>
            <a:lin ang="5400000"/>
          </a:gradFill>
          <a:ln w="9360">
            <a:noFill/>
          </a:ln>
        </p:spPr>
        <p:style>
          <a:lnRef idx="0">
            <a:scrgbClr r="0" g="0" b="0"/>
          </a:lnRef>
          <a:fillRef idx="0">
            <a:scrgbClr r="0" g="0" b="0"/>
          </a:fillRef>
          <a:effectRef idx="0">
            <a:scrgbClr r="0" g="0" b="0"/>
          </a:effectRef>
          <a:fontRef idx="minor"/>
        </p:style>
      </p:sp>
      <p:sp>
        <p:nvSpPr>
          <p:cNvPr id="71" name="CustomShape 72"/>
          <p:cNvSpPr/>
          <p:nvPr/>
        </p:nvSpPr>
        <p:spPr>
          <a:xfrm>
            <a:off x="4800600" y="6245280"/>
            <a:ext cx="1350000" cy="597960"/>
          </a:xfrm>
          <a:prstGeom prst="ellipse">
            <a:avLst/>
          </a:prstGeom>
          <a:gradFill>
            <a:gsLst>
              <a:gs pos="0">
                <a:schemeClr val="accent2">
                  <a:gamma/>
                  <a:shade val="87843"/>
                  <a:invGamma/>
                </a:schemeClr>
              </a:gs>
              <a:gs pos="100000">
                <a:schemeClr val="accent2"/>
              </a:gs>
            </a:gsLst>
            <a:lin ang="2700000"/>
          </a:gradFill>
          <a:ln w="9360">
            <a:noFill/>
          </a:ln>
        </p:spPr>
        <p:style>
          <a:lnRef idx="0">
            <a:scrgbClr r="0" g="0" b="0"/>
          </a:lnRef>
          <a:fillRef idx="0">
            <a:scrgbClr r="0" g="0" b="0"/>
          </a:fillRef>
          <a:effectRef idx="0">
            <a:scrgbClr r="0" g="0" b="0"/>
          </a:effectRef>
          <a:fontRef idx="minor"/>
        </p:style>
      </p:sp>
      <p:sp>
        <p:nvSpPr>
          <p:cNvPr id="72" name="CustomShape 73"/>
          <p:cNvSpPr/>
          <p:nvPr/>
        </p:nvSpPr>
        <p:spPr>
          <a:xfrm>
            <a:off x="4897800" y="6283440"/>
            <a:ext cx="1149120" cy="526680"/>
          </a:xfrm>
          <a:prstGeom prst="ellipse">
            <a:avLst/>
          </a:prstGeom>
          <a:gradFill>
            <a:gsLst>
              <a:gs pos="0">
                <a:schemeClr val="accent2"/>
              </a:gs>
              <a:gs pos="100000">
                <a:schemeClr val="accent2">
                  <a:gamma/>
                  <a:shade val="87843"/>
                  <a:invGamma/>
                </a:schemeClr>
              </a:gs>
            </a:gsLst>
            <a:lin ang="2700000"/>
          </a:gradFill>
          <a:ln w="9360">
            <a:noFill/>
          </a:ln>
        </p:spPr>
        <p:style>
          <a:lnRef idx="0">
            <a:scrgbClr r="0" g="0" b="0"/>
          </a:lnRef>
          <a:fillRef idx="0">
            <a:scrgbClr r="0" g="0" b="0"/>
          </a:fillRef>
          <a:effectRef idx="0">
            <a:scrgbClr r="0" g="0" b="0"/>
          </a:effectRef>
          <a:fontRef idx="minor"/>
        </p:style>
      </p:sp>
      <p:sp>
        <p:nvSpPr>
          <p:cNvPr id="73" name="CustomShape 74"/>
          <p:cNvSpPr/>
          <p:nvPr/>
        </p:nvSpPr>
        <p:spPr>
          <a:xfrm>
            <a:off x="4955040" y="6316560"/>
            <a:ext cx="1060200" cy="474480"/>
          </a:xfrm>
          <a:prstGeom prst="ellipse">
            <a:avLst/>
          </a:prstGeom>
          <a:gradFill>
            <a:gsLst>
              <a:gs pos="0">
                <a:schemeClr val="accent2">
                  <a:gamma/>
                  <a:shade val="90980"/>
                  <a:invGamma/>
                </a:schemeClr>
              </a:gs>
              <a:gs pos="100000">
                <a:schemeClr val="accent2"/>
              </a:gs>
            </a:gsLst>
            <a:lin ang="2700000"/>
          </a:gradFill>
          <a:ln w="9360">
            <a:noFill/>
          </a:ln>
        </p:spPr>
        <p:style>
          <a:lnRef idx="0">
            <a:scrgbClr r="0" g="0" b="0"/>
          </a:lnRef>
          <a:fillRef idx="0">
            <a:scrgbClr r="0" g="0" b="0"/>
          </a:fillRef>
          <a:effectRef idx="0">
            <a:scrgbClr r="0" g="0" b="0"/>
          </a:effectRef>
          <a:fontRef idx="minor"/>
        </p:style>
      </p:sp>
      <p:sp>
        <p:nvSpPr>
          <p:cNvPr id="74" name="CustomShape 75"/>
          <p:cNvSpPr/>
          <p:nvPr/>
        </p:nvSpPr>
        <p:spPr>
          <a:xfrm>
            <a:off x="5012280" y="6345360"/>
            <a:ext cx="939600" cy="409320"/>
          </a:xfrm>
          <a:prstGeom prst="ellipse">
            <a:avLst/>
          </a:prstGeom>
          <a:gradFill>
            <a:gsLst>
              <a:gs pos="0">
                <a:schemeClr val="accent2">
                  <a:gamma/>
                  <a:shade val="87843"/>
                  <a:invGamma/>
                </a:schemeClr>
              </a:gs>
              <a:gs pos="100000">
                <a:schemeClr val="accent2"/>
              </a:gs>
            </a:gsLst>
            <a:lin ang="5400000"/>
          </a:gradFill>
          <a:ln w="9360">
            <a:noFill/>
          </a:ln>
        </p:spPr>
        <p:style>
          <a:lnRef idx="0">
            <a:scrgbClr r="0" g="0" b="0"/>
          </a:lnRef>
          <a:fillRef idx="0">
            <a:scrgbClr r="0" g="0" b="0"/>
          </a:fillRef>
          <a:effectRef idx="0">
            <a:scrgbClr r="0" g="0" b="0"/>
          </a:effectRef>
          <a:fontRef idx="minor"/>
        </p:style>
      </p:sp>
      <p:sp>
        <p:nvSpPr>
          <p:cNvPr id="75" name="CustomShape 76"/>
          <p:cNvSpPr/>
          <p:nvPr/>
        </p:nvSpPr>
        <p:spPr>
          <a:xfrm>
            <a:off x="5048280" y="6357960"/>
            <a:ext cx="873720" cy="380520"/>
          </a:xfrm>
          <a:prstGeom prst="ellipse">
            <a:avLst/>
          </a:prstGeom>
          <a:gradFill>
            <a:gsLst>
              <a:gs pos="0">
                <a:schemeClr val="accent2">
                  <a:gamma/>
                  <a:shade val="94118"/>
                  <a:invGamma/>
                </a:schemeClr>
              </a:gs>
              <a:gs pos="100000">
                <a:schemeClr val="accent2"/>
              </a:gs>
            </a:gsLst>
            <a:lin ang="5400000"/>
          </a:gradFill>
          <a:ln w="9360">
            <a:noFill/>
          </a:ln>
        </p:spPr>
        <p:style>
          <a:lnRef idx="0">
            <a:scrgbClr r="0" g="0" b="0"/>
          </a:lnRef>
          <a:fillRef idx="0">
            <a:scrgbClr r="0" g="0" b="0"/>
          </a:fillRef>
          <a:effectRef idx="0">
            <a:scrgbClr r="0" g="0" b="0"/>
          </a:effectRef>
          <a:fontRef idx="minor"/>
        </p:style>
      </p:sp>
      <p:sp>
        <p:nvSpPr>
          <p:cNvPr id="76" name="CustomShape 77"/>
          <p:cNvSpPr/>
          <p:nvPr/>
        </p:nvSpPr>
        <p:spPr>
          <a:xfrm>
            <a:off x="5158440" y="6391440"/>
            <a:ext cx="647280" cy="304560"/>
          </a:xfrm>
          <a:prstGeom prst="ellipse">
            <a:avLst/>
          </a:prstGeom>
          <a:gradFill>
            <a:gsLst>
              <a:gs pos="0">
                <a:schemeClr val="accent2">
                  <a:gamma/>
                  <a:shade val="87843"/>
                  <a:invGamma/>
                </a:schemeClr>
              </a:gs>
              <a:gs pos="100000">
                <a:schemeClr val="accent2"/>
              </a:gs>
            </a:gsLst>
            <a:lin ang="5400000"/>
          </a:gradFill>
          <a:ln w="9360">
            <a:noFill/>
          </a:ln>
        </p:spPr>
        <p:style>
          <a:lnRef idx="0">
            <a:scrgbClr r="0" g="0" b="0"/>
          </a:lnRef>
          <a:fillRef idx="0">
            <a:scrgbClr r="0" g="0" b="0"/>
          </a:fillRef>
          <a:effectRef idx="0">
            <a:scrgbClr r="0" g="0" b="0"/>
          </a:effectRef>
          <a:fontRef idx="minor"/>
        </p:style>
      </p:sp>
      <p:sp>
        <p:nvSpPr>
          <p:cNvPr id="77" name="CustomShape 78"/>
          <p:cNvSpPr/>
          <p:nvPr/>
        </p:nvSpPr>
        <p:spPr>
          <a:xfrm>
            <a:off x="5240880" y="6438960"/>
            <a:ext cx="480240" cy="213840"/>
          </a:xfrm>
          <a:prstGeom prst="ellipse">
            <a:avLst/>
          </a:prstGeom>
          <a:gradFill>
            <a:gsLst>
              <a:gs pos="0">
                <a:schemeClr val="accent2"/>
              </a:gs>
              <a:gs pos="100000">
                <a:schemeClr val="accent2">
                  <a:gamma/>
                  <a:shade val="90980"/>
                  <a:invGamma/>
                </a:schemeClr>
              </a:gs>
            </a:gsLst>
            <a:lin ang="2700000"/>
          </a:gradFill>
          <a:ln w="9360">
            <a:noFill/>
          </a:ln>
        </p:spPr>
        <p:style>
          <a:lnRef idx="0">
            <a:scrgbClr r="0" g="0" b="0"/>
          </a:lnRef>
          <a:fillRef idx="0">
            <a:scrgbClr r="0" g="0" b="0"/>
          </a:fillRef>
          <a:effectRef idx="0">
            <a:scrgbClr r="0" g="0" b="0"/>
          </a:effectRef>
          <a:fontRef idx="minor"/>
        </p:style>
      </p:sp>
      <p:sp>
        <p:nvSpPr>
          <p:cNvPr id="78" name="CustomShape 79"/>
          <p:cNvSpPr/>
          <p:nvPr/>
        </p:nvSpPr>
        <p:spPr>
          <a:xfrm>
            <a:off x="5380560" y="6504120"/>
            <a:ext cx="190080" cy="95040"/>
          </a:xfrm>
          <a:prstGeom prst="ellipse">
            <a:avLst/>
          </a:prstGeom>
          <a:gradFill>
            <a:gsLst>
              <a:gs pos="0">
                <a:schemeClr val="accent2"/>
              </a:gs>
              <a:gs pos="100000">
                <a:schemeClr val="accent2">
                  <a:gamma/>
                  <a:shade val="90980"/>
                  <a:invGamma/>
                </a:schemeClr>
              </a:gs>
            </a:gsLst>
            <a:lin ang="0"/>
          </a:gradFill>
          <a:ln w="9360">
            <a:noFill/>
          </a:ln>
        </p:spPr>
        <p:style>
          <a:lnRef idx="0">
            <a:scrgbClr r="0" g="0" b="0"/>
          </a:lnRef>
          <a:fillRef idx="0">
            <a:scrgbClr r="0" g="0" b="0"/>
          </a:fillRef>
          <a:effectRef idx="0">
            <a:scrgbClr r="0" g="0" b="0"/>
          </a:effectRef>
          <a:fontRef idx="minor"/>
        </p:style>
      </p:sp>
      <p:sp>
        <p:nvSpPr>
          <p:cNvPr id="79" name="CustomShape 80"/>
          <p:cNvSpPr/>
          <p:nvPr/>
        </p:nvSpPr>
        <p:spPr>
          <a:xfrm>
            <a:off x="5471640" y="6067440"/>
            <a:ext cx="950040" cy="294840"/>
          </a:xfrm>
          <a:custGeom>
            <a:avLst/>
            <a:gdLst/>
            <a:ahLst/>
            <a:cxnLst/>
            <a:rect l="l" t="t"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a:gsLst>
              <a:gs pos="0">
                <a:schemeClr val="accent2">
                  <a:gamma/>
                  <a:shade val="90980"/>
                  <a:invGamma/>
                </a:schemeClr>
              </a:gs>
              <a:gs pos="100000">
                <a:schemeClr val="accent2"/>
              </a:gs>
            </a:gsLst>
            <a:lin ang="5400000"/>
          </a:gradFill>
          <a:ln w="9360">
            <a:noFill/>
          </a:ln>
        </p:spPr>
        <p:style>
          <a:lnRef idx="0">
            <a:scrgbClr r="0" g="0" b="0"/>
          </a:lnRef>
          <a:fillRef idx="0">
            <a:scrgbClr r="0" g="0" b="0"/>
          </a:fillRef>
          <a:effectRef idx="0">
            <a:scrgbClr r="0" g="0" b="0"/>
          </a:effectRef>
          <a:fontRef idx="minor"/>
        </p:style>
      </p:sp>
      <p:sp>
        <p:nvSpPr>
          <p:cNvPr id="80" name="CustomShape 81"/>
          <p:cNvSpPr/>
          <p:nvPr/>
        </p:nvSpPr>
        <p:spPr>
          <a:xfrm>
            <a:off x="4533840" y="6114960"/>
            <a:ext cx="1887840" cy="732960"/>
          </a:xfrm>
          <a:custGeom>
            <a:avLst/>
            <a:gdLst/>
            <a:ahLst/>
            <a:cxnLst/>
            <a:rect l="l" t="t"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a:gsLst>
              <a:gs pos="0">
                <a:schemeClr val="accent2"/>
              </a:gs>
              <a:gs pos="100000">
                <a:schemeClr val="accent2">
                  <a:gamma/>
                  <a:shade val="84706"/>
                  <a:invGamma/>
                </a:schemeClr>
              </a:gs>
            </a:gsLst>
            <a:lin ang="2700000"/>
          </a:gradFill>
          <a:ln w="9360">
            <a:noFill/>
          </a:ln>
        </p:spPr>
        <p:style>
          <a:lnRef idx="0">
            <a:scrgbClr r="0" g="0" b="0"/>
          </a:lnRef>
          <a:fillRef idx="0">
            <a:scrgbClr r="0" g="0" b="0"/>
          </a:fillRef>
          <a:effectRef idx="0">
            <a:scrgbClr r="0" g="0" b="0"/>
          </a:effectRef>
          <a:fontRef idx="minor"/>
        </p:style>
      </p:sp>
      <p:sp>
        <p:nvSpPr>
          <p:cNvPr id="81" name="CustomShape 82"/>
          <p:cNvSpPr/>
          <p:nvPr/>
        </p:nvSpPr>
        <p:spPr>
          <a:xfrm>
            <a:off x="4406760" y="6076800"/>
            <a:ext cx="861120" cy="771120"/>
          </a:xfrm>
          <a:custGeom>
            <a:avLst/>
            <a:gdLst/>
            <a:ahLst/>
            <a:cxnLst/>
            <a:rect l="l" t="t"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a:gsLst>
              <a:gs pos="0">
                <a:schemeClr val="accent2"/>
              </a:gs>
              <a:gs pos="100000">
                <a:schemeClr val="accent2">
                  <a:gamma/>
                  <a:shade val="90980"/>
                  <a:invGamma/>
                </a:schemeClr>
              </a:gs>
            </a:gsLst>
            <a:lin ang="0"/>
          </a:gradFill>
          <a:ln w="9360">
            <a:noFill/>
          </a:ln>
        </p:spPr>
        <p:style>
          <a:lnRef idx="0">
            <a:scrgbClr r="0" g="0" b="0"/>
          </a:lnRef>
          <a:fillRef idx="0">
            <a:scrgbClr r="0" g="0" b="0"/>
          </a:fillRef>
          <a:effectRef idx="0">
            <a:scrgbClr r="0" g="0" b="0"/>
          </a:effectRef>
          <a:fontRef idx="minor"/>
        </p:style>
      </p:sp>
      <p:sp>
        <p:nvSpPr>
          <p:cNvPr id="82" name="CustomShape 83"/>
          <p:cNvSpPr/>
          <p:nvPr/>
        </p:nvSpPr>
        <p:spPr>
          <a:xfrm>
            <a:off x="6322320" y="6419880"/>
            <a:ext cx="228240" cy="399600"/>
          </a:xfrm>
          <a:custGeom>
            <a:avLst/>
            <a:gdLst/>
            <a:ahLst/>
            <a:cxnLst/>
            <a:rect l="l" t="t"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a:gsLst>
              <a:gs pos="0">
                <a:schemeClr val="accent2"/>
              </a:gs>
              <a:gs pos="100000">
                <a:schemeClr val="accent2">
                  <a:gamma/>
                  <a:shade val="81961"/>
                  <a:invGamma/>
                </a:schemeClr>
              </a:gs>
            </a:gsLst>
            <a:lin ang="5400000"/>
          </a:gradFill>
          <a:ln w="9360">
            <a:noFill/>
          </a:ln>
        </p:spPr>
        <p:style>
          <a:lnRef idx="0">
            <a:scrgbClr r="0" g="0" b="0"/>
          </a:lnRef>
          <a:fillRef idx="0">
            <a:scrgbClr r="0" g="0" b="0"/>
          </a:fillRef>
          <a:effectRef idx="0">
            <a:scrgbClr r="0" g="0" b="0"/>
          </a:effectRef>
          <a:fontRef idx="minor"/>
        </p:style>
      </p:sp>
      <p:sp>
        <p:nvSpPr>
          <p:cNvPr id="83" name="CustomShape 84"/>
          <p:cNvSpPr/>
          <p:nvPr/>
        </p:nvSpPr>
        <p:spPr>
          <a:xfrm>
            <a:off x="4377240" y="5850000"/>
            <a:ext cx="1766880" cy="237600"/>
          </a:xfrm>
          <a:custGeom>
            <a:avLst/>
            <a:gdLst/>
            <a:ahLst/>
            <a:cxnLst/>
            <a:rect l="l" t="t"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close/>
              </a:path>
            </a:pathLst>
          </a:custGeom>
          <a:solidFill>
            <a:schemeClr val="accent2"/>
          </a:solidFill>
          <a:ln>
            <a:noFill/>
          </a:ln>
        </p:spPr>
        <p:style>
          <a:lnRef idx="0">
            <a:scrgbClr r="0" g="0" b="0"/>
          </a:lnRef>
          <a:fillRef idx="0">
            <a:scrgbClr r="0" g="0" b="0"/>
          </a:fillRef>
          <a:effectRef idx="0">
            <a:scrgbClr r="0" g="0" b="0"/>
          </a:effectRef>
          <a:fontRef idx="minor"/>
        </p:style>
      </p:sp>
      <p:sp>
        <p:nvSpPr>
          <p:cNvPr id="84" name="CustomShape 85"/>
          <p:cNvSpPr/>
          <p:nvPr/>
        </p:nvSpPr>
        <p:spPr>
          <a:xfrm>
            <a:off x="3951720" y="6116760"/>
            <a:ext cx="361440" cy="731520"/>
          </a:xfrm>
          <a:custGeom>
            <a:avLst/>
            <a:gdLst/>
            <a:ahLst/>
            <a:cxnLst/>
            <a:rect l="l" t="t"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close/>
              </a:path>
            </a:pathLst>
          </a:custGeom>
          <a:solidFill>
            <a:schemeClr val="accent2"/>
          </a:solidFill>
          <a:ln>
            <a:noFill/>
          </a:ln>
        </p:spPr>
        <p:style>
          <a:lnRef idx="0">
            <a:scrgbClr r="0" g="0" b="0"/>
          </a:lnRef>
          <a:fillRef idx="0">
            <a:scrgbClr r="0" g="0" b="0"/>
          </a:fillRef>
          <a:effectRef idx="0">
            <a:scrgbClr r="0" g="0" b="0"/>
          </a:effectRef>
          <a:fontRef idx="minor"/>
        </p:style>
      </p:sp>
      <p:sp>
        <p:nvSpPr>
          <p:cNvPr id="85" name="CustomShape 86"/>
          <p:cNvSpPr/>
          <p:nvPr/>
        </p:nvSpPr>
        <p:spPr>
          <a:xfrm>
            <a:off x="6246360" y="5954760"/>
            <a:ext cx="761760" cy="893520"/>
          </a:xfrm>
          <a:custGeom>
            <a:avLst/>
            <a:gdLst/>
            <a:ahLst/>
            <a:cxnLst/>
            <a:rect l="l" t="t"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a:gsLst>
              <a:gs pos="0">
                <a:schemeClr val="accent2"/>
              </a:gs>
              <a:gs pos="100000">
                <a:schemeClr val="accent2">
                  <a:gamma/>
                  <a:shade val="87843"/>
                  <a:invGamma/>
                </a:schemeClr>
              </a:gs>
            </a:gsLst>
            <a:lin ang="5400000"/>
          </a:gradFill>
          <a:ln w="9360">
            <a:noFill/>
          </a:ln>
        </p:spPr>
        <p:style>
          <a:lnRef idx="0">
            <a:scrgbClr r="0" g="0" b="0"/>
          </a:lnRef>
          <a:fillRef idx="0">
            <a:scrgbClr r="0" g="0" b="0"/>
          </a:fillRef>
          <a:effectRef idx="0">
            <a:scrgbClr r="0" g="0" b="0"/>
          </a:effectRef>
          <a:fontRef idx="minor"/>
        </p:style>
      </p:sp>
      <p:sp>
        <p:nvSpPr>
          <p:cNvPr id="86" name="CustomShape 87"/>
          <p:cNvSpPr/>
          <p:nvPr/>
        </p:nvSpPr>
        <p:spPr>
          <a:xfrm>
            <a:off x="4906440" y="5764320"/>
            <a:ext cx="2281320" cy="674280"/>
          </a:xfrm>
          <a:custGeom>
            <a:avLst/>
            <a:gdLst/>
            <a:ahLst/>
            <a:cxnLst/>
            <a:rect l="l" t="t"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a:gsLst>
              <a:gs pos="0">
                <a:schemeClr val="accent2"/>
              </a:gs>
              <a:gs pos="100000">
                <a:schemeClr val="accent2">
                  <a:gamma/>
                  <a:shade val="87843"/>
                  <a:invGamma/>
                </a:schemeClr>
              </a:gs>
            </a:gsLst>
            <a:lin ang="5400000"/>
          </a:gradFill>
          <a:ln w="9360">
            <a:noFill/>
          </a:ln>
        </p:spPr>
        <p:style>
          <a:lnRef idx="0">
            <a:scrgbClr r="0" g="0" b="0"/>
          </a:lnRef>
          <a:fillRef idx="0">
            <a:scrgbClr r="0" g="0" b="0"/>
          </a:fillRef>
          <a:effectRef idx="0">
            <a:scrgbClr r="0" g="0" b="0"/>
          </a:effectRef>
          <a:fontRef idx="minor"/>
        </p:style>
      </p:sp>
      <p:sp>
        <p:nvSpPr>
          <p:cNvPr id="87" name="CustomShape 88"/>
          <p:cNvSpPr/>
          <p:nvPr/>
        </p:nvSpPr>
        <p:spPr>
          <a:xfrm>
            <a:off x="6993360" y="6477120"/>
            <a:ext cx="207000" cy="371160"/>
          </a:xfrm>
          <a:custGeom>
            <a:avLst/>
            <a:gdLst/>
            <a:ahLst/>
            <a:cxnLst/>
            <a:rect l="l" t="t"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a:gsLst>
              <a:gs pos="0">
                <a:schemeClr val="accent2"/>
              </a:gs>
              <a:gs pos="100000">
                <a:schemeClr val="accent2">
                  <a:gamma/>
                  <a:shade val="87843"/>
                  <a:invGamma/>
                </a:schemeClr>
              </a:gs>
            </a:gsLst>
            <a:lin ang="5400000"/>
          </a:gradFill>
          <a:ln w="9360">
            <a:noFill/>
          </a:ln>
        </p:spPr>
        <p:style>
          <a:lnRef idx="0">
            <a:scrgbClr r="0" g="0" b="0"/>
          </a:lnRef>
          <a:fillRef idx="0">
            <a:scrgbClr r="0" g="0" b="0"/>
          </a:fillRef>
          <a:effectRef idx="0">
            <a:scrgbClr r="0" g="0" b="0"/>
          </a:effectRef>
          <a:fontRef idx="minor"/>
        </p:style>
      </p:sp>
      <p:sp>
        <p:nvSpPr>
          <p:cNvPr id="88" name="CustomShape 89"/>
          <p:cNvSpPr/>
          <p:nvPr/>
        </p:nvSpPr>
        <p:spPr>
          <a:xfrm>
            <a:off x="3759120" y="5830920"/>
            <a:ext cx="1017720" cy="1017360"/>
          </a:xfrm>
          <a:custGeom>
            <a:avLst/>
            <a:gdLst/>
            <a:ahLst/>
            <a:cxnLst/>
            <a:rect l="l" t="t"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close/>
              </a:path>
            </a:pathLst>
          </a:custGeom>
          <a:solidFill>
            <a:schemeClr val="accent2"/>
          </a:solidFill>
          <a:ln>
            <a:noFill/>
          </a:ln>
        </p:spPr>
        <p:style>
          <a:lnRef idx="0">
            <a:scrgbClr r="0" g="0" b="0"/>
          </a:lnRef>
          <a:fillRef idx="0">
            <a:scrgbClr r="0" g="0" b="0"/>
          </a:fillRef>
          <a:effectRef idx="0">
            <a:scrgbClr r="0" g="0" b="0"/>
          </a:effectRef>
          <a:fontRef idx="minor"/>
        </p:style>
      </p:sp>
      <p:sp>
        <p:nvSpPr>
          <p:cNvPr id="89" name="CustomShape 90"/>
          <p:cNvSpPr/>
          <p:nvPr/>
        </p:nvSpPr>
        <p:spPr>
          <a:xfrm>
            <a:off x="8889840" y="5400720"/>
            <a:ext cx="2541600" cy="1160280"/>
          </a:xfrm>
          <a:custGeom>
            <a:avLst/>
            <a:gdLst/>
            <a:ahLst/>
            <a:cxnLst/>
            <a:rect l="l" t="t"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a:gsLst>
              <a:gs pos="0">
                <a:schemeClr val="accent2">
                  <a:gamma/>
                  <a:tint val="96863"/>
                  <a:invGamma/>
                </a:schemeClr>
              </a:gs>
              <a:gs pos="100000">
                <a:schemeClr val="accent2"/>
              </a:gs>
            </a:gsLst>
            <a:lin ang="5400000"/>
          </a:gradFill>
          <a:ln w="9360">
            <a:noFill/>
          </a:ln>
        </p:spPr>
        <p:style>
          <a:lnRef idx="0">
            <a:scrgbClr r="0" g="0" b="0"/>
          </a:lnRef>
          <a:fillRef idx="0">
            <a:scrgbClr r="0" g="0" b="0"/>
          </a:fillRef>
          <a:effectRef idx="0">
            <a:scrgbClr r="0" g="0" b="0"/>
          </a:effectRef>
          <a:fontRef idx="minor"/>
        </p:style>
      </p:sp>
      <p:sp>
        <p:nvSpPr>
          <p:cNvPr id="90" name="CustomShape 91"/>
          <p:cNvSpPr/>
          <p:nvPr/>
        </p:nvSpPr>
        <p:spPr>
          <a:xfrm>
            <a:off x="8737560" y="5343480"/>
            <a:ext cx="1151280" cy="1169640"/>
          </a:xfrm>
          <a:custGeom>
            <a:avLst/>
            <a:gdLst/>
            <a:ahLst/>
            <a:cxnLst/>
            <a:rect l="l" t="t"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a:gsLst>
              <a:gs pos="0">
                <a:schemeClr val="accent2">
                  <a:gamma/>
                  <a:tint val="96863"/>
                  <a:invGamma/>
                </a:schemeClr>
              </a:gs>
              <a:gs pos="100000">
                <a:schemeClr val="accent2"/>
              </a:gs>
            </a:gsLst>
            <a:lin ang="5400000"/>
          </a:gradFill>
          <a:ln w="9360">
            <a:noFill/>
          </a:ln>
        </p:spPr>
        <p:style>
          <a:lnRef idx="0">
            <a:scrgbClr r="0" g="0" b="0"/>
          </a:lnRef>
          <a:fillRef idx="0">
            <a:scrgbClr r="0" g="0" b="0"/>
          </a:fillRef>
          <a:effectRef idx="0">
            <a:scrgbClr r="0" g="0" b="0"/>
          </a:effectRef>
          <a:fontRef idx="minor"/>
        </p:style>
      </p:sp>
      <p:sp>
        <p:nvSpPr>
          <p:cNvPr id="91" name="CustomShape 92"/>
          <p:cNvSpPr/>
          <p:nvPr/>
        </p:nvSpPr>
        <p:spPr>
          <a:xfrm>
            <a:off x="10143000" y="5334120"/>
            <a:ext cx="1288800" cy="399600"/>
          </a:xfrm>
          <a:custGeom>
            <a:avLst/>
            <a:gdLst/>
            <a:ahLst/>
            <a:cxnLst/>
            <a:rect l="l" t="t"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a:gsLst>
              <a:gs pos="0">
                <a:schemeClr val="accent2">
                  <a:gamma/>
                  <a:tint val="94118"/>
                  <a:invGamma/>
                </a:schemeClr>
              </a:gs>
              <a:gs pos="100000">
                <a:schemeClr val="accent2"/>
              </a:gs>
            </a:gsLst>
            <a:lin ang="5400000"/>
          </a:gradFill>
          <a:ln w="9360">
            <a:noFill/>
          </a:ln>
        </p:spPr>
        <p:style>
          <a:lnRef idx="0">
            <a:scrgbClr r="0" g="0" b="0"/>
          </a:lnRef>
          <a:fillRef idx="0">
            <a:scrgbClr r="0" g="0" b="0"/>
          </a:fillRef>
          <a:effectRef idx="0">
            <a:scrgbClr r="0" g="0" b="0"/>
          </a:effectRef>
          <a:fontRef idx="minor"/>
        </p:style>
      </p:sp>
      <p:sp>
        <p:nvSpPr>
          <p:cNvPr id="92" name="CustomShape 93"/>
          <p:cNvSpPr/>
          <p:nvPr/>
        </p:nvSpPr>
        <p:spPr>
          <a:xfrm>
            <a:off x="11104200" y="6361200"/>
            <a:ext cx="151920" cy="85320"/>
          </a:xfrm>
          <a:custGeom>
            <a:avLst/>
            <a:gdLst/>
            <a:ahLst/>
            <a:cxnLst/>
            <a:rect l="l" t="t"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a:gsLst>
              <a:gs pos="0">
                <a:schemeClr val="accent2"/>
              </a:gs>
              <a:gs pos="100000">
                <a:schemeClr val="accent2">
                  <a:gamma/>
                  <a:shade val="94118"/>
                  <a:invGamma/>
                </a:schemeClr>
              </a:gs>
            </a:gsLst>
            <a:lin ang="5400000"/>
          </a:gradFill>
          <a:ln w="9360">
            <a:noFill/>
          </a:ln>
        </p:spPr>
        <p:style>
          <a:lnRef idx="0">
            <a:scrgbClr r="0" g="0" b="0"/>
          </a:lnRef>
          <a:fillRef idx="0">
            <a:scrgbClr r="0" g="0" b="0"/>
          </a:fillRef>
          <a:effectRef idx="0">
            <a:scrgbClr r="0" g="0" b="0"/>
          </a:effectRef>
          <a:fontRef idx="minor"/>
        </p:style>
      </p:sp>
      <p:sp>
        <p:nvSpPr>
          <p:cNvPr id="93" name="CustomShape 94"/>
          <p:cNvSpPr/>
          <p:nvPr/>
        </p:nvSpPr>
        <p:spPr>
          <a:xfrm>
            <a:off x="9535680" y="6465960"/>
            <a:ext cx="1491840" cy="171000"/>
          </a:xfrm>
          <a:custGeom>
            <a:avLst/>
            <a:gdLst/>
            <a:ahLst/>
            <a:cxnLst/>
            <a:rect l="l" t="t"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a:gsLst>
              <a:gs pos="0">
                <a:schemeClr val="accent2"/>
              </a:gs>
              <a:gs pos="100000">
                <a:schemeClr val="accent2">
                  <a:gamma/>
                  <a:shade val="94118"/>
                  <a:invGamma/>
                </a:schemeClr>
              </a:gs>
            </a:gsLst>
            <a:lin ang="5400000"/>
          </a:gradFill>
          <a:ln w="9360">
            <a:noFill/>
          </a:ln>
        </p:spPr>
        <p:style>
          <a:lnRef idx="0">
            <a:scrgbClr r="0" g="0" b="0"/>
          </a:lnRef>
          <a:fillRef idx="0">
            <a:scrgbClr r="0" g="0" b="0"/>
          </a:fillRef>
          <a:effectRef idx="0">
            <a:scrgbClr r="0" g="0" b="0"/>
          </a:effectRef>
          <a:fontRef idx="minor"/>
        </p:style>
      </p:sp>
      <p:sp>
        <p:nvSpPr>
          <p:cNvPr id="94" name="CustomShape 95"/>
          <p:cNvSpPr/>
          <p:nvPr/>
        </p:nvSpPr>
        <p:spPr>
          <a:xfrm>
            <a:off x="11294640" y="5800680"/>
            <a:ext cx="302400" cy="541080"/>
          </a:xfrm>
          <a:custGeom>
            <a:avLst/>
            <a:gdLst/>
            <a:ahLst/>
            <a:cxnLst/>
            <a:rect l="l" t="t"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a:gsLst>
              <a:gs pos="0">
                <a:schemeClr val="accent2"/>
              </a:gs>
              <a:gs pos="100000">
                <a:schemeClr val="accent2">
                  <a:gamma/>
                  <a:shade val="94118"/>
                  <a:invGamma/>
                </a:schemeClr>
              </a:gs>
            </a:gsLst>
            <a:lin ang="5400000"/>
          </a:gradFill>
          <a:ln w="9360">
            <a:noFill/>
          </a:ln>
        </p:spPr>
        <p:style>
          <a:lnRef idx="0">
            <a:scrgbClr r="0" g="0" b="0"/>
          </a:lnRef>
          <a:fillRef idx="0">
            <a:scrgbClr r="0" g="0" b="0"/>
          </a:fillRef>
          <a:effectRef idx="0">
            <a:scrgbClr r="0" g="0" b="0"/>
          </a:effectRef>
          <a:fontRef idx="minor"/>
        </p:style>
      </p:sp>
      <p:sp>
        <p:nvSpPr>
          <p:cNvPr id="95" name="CustomShape 96"/>
          <p:cNvSpPr/>
          <p:nvPr/>
        </p:nvSpPr>
        <p:spPr>
          <a:xfrm>
            <a:off x="10712520" y="5753160"/>
            <a:ext cx="175320" cy="142560"/>
          </a:xfrm>
          <a:custGeom>
            <a:avLst/>
            <a:gdLst/>
            <a:ahLst/>
            <a:cxnLst/>
            <a:rect l="l" t="t"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a:gsLst>
              <a:gs pos="0">
                <a:schemeClr val="accent2"/>
              </a:gs>
              <a:gs pos="100000">
                <a:schemeClr val="accent2">
                  <a:gamma/>
                  <a:shade val="94118"/>
                  <a:invGamma/>
                </a:schemeClr>
              </a:gs>
            </a:gsLst>
            <a:lin ang="5400000"/>
          </a:gradFill>
          <a:ln w="9360">
            <a:noFill/>
          </a:ln>
        </p:spPr>
        <p:style>
          <a:lnRef idx="0">
            <a:scrgbClr r="0" g="0" b="0"/>
          </a:lnRef>
          <a:fillRef idx="0">
            <a:scrgbClr r="0" g="0" b="0"/>
          </a:fillRef>
          <a:effectRef idx="0">
            <a:scrgbClr r="0" g="0" b="0"/>
          </a:effectRef>
          <a:fontRef idx="minor"/>
        </p:style>
      </p:sp>
      <p:sp>
        <p:nvSpPr>
          <p:cNvPr id="96" name="CustomShape 97"/>
          <p:cNvSpPr/>
          <p:nvPr/>
        </p:nvSpPr>
        <p:spPr>
          <a:xfrm>
            <a:off x="9408600" y="5638680"/>
            <a:ext cx="1517400" cy="684000"/>
          </a:xfrm>
          <a:custGeom>
            <a:avLst/>
            <a:gdLst/>
            <a:ahLst/>
            <a:cxnLst/>
            <a:rect l="l" t="t"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close/>
              </a:path>
            </a:pathLst>
          </a:custGeom>
          <a:solidFill>
            <a:schemeClr val="accent2"/>
          </a:solidFill>
          <a:ln>
            <a:noFill/>
          </a:ln>
        </p:spPr>
        <p:style>
          <a:lnRef idx="0">
            <a:scrgbClr r="0" g="0" b="0"/>
          </a:lnRef>
          <a:fillRef idx="0">
            <a:scrgbClr r="0" g="0" b="0"/>
          </a:fillRef>
          <a:effectRef idx="0">
            <a:scrgbClr r="0" g="0" b="0"/>
          </a:effectRef>
          <a:fontRef idx="minor"/>
        </p:style>
      </p:sp>
      <p:sp>
        <p:nvSpPr>
          <p:cNvPr id="97" name="CustomShape 98"/>
          <p:cNvSpPr/>
          <p:nvPr/>
        </p:nvSpPr>
        <p:spPr>
          <a:xfrm>
            <a:off x="9205560" y="5572080"/>
            <a:ext cx="1923840" cy="845640"/>
          </a:xfrm>
          <a:custGeom>
            <a:avLst/>
            <a:gdLst/>
            <a:ahLst/>
            <a:cxnLst/>
            <a:rect l="l" t="t"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a:gsLst>
              <a:gs pos="0">
                <a:schemeClr val="accent2">
                  <a:gamma/>
                  <a:tint val="96863"/>
                  <a:invGamma/>
                </a:schemeClr>
              </a:gs>
              <a:gs pos="100000">
                <a:schemeClr val="accent2"/>
              </a:gs>
            </a:gsLst>
            <a:lin ang="0"/>
          </a:gradFill>
          <a:ln w="9360">
            <a:noFill/>
          </a:ln>
        </p:spPr>
        <p:style>
          <a:lnRef idx="0">
            <a:scrgbClr r="0" g="0" b="0"/>
          </a:lnRef>
          <a:fillRef idx="0">
            <a:scrgbClr r="0" g="0" b="0"/>
          </a:fillRef>
          <a:effectRef idx="0">
            <a:scrgbClr r="0" g="0" b="0"/>
          </a:effectRef>
          <a:fontRef idx="minor"/>
        </p:style>
      </p:sp>
      <p:sp>
        <p:nvSpPr>
          <p:cNvPr id="98" name="CustomShape 99"/>
          <p:cNvSpPr/>
          <p:nvPr/>
        </p:nvSpPr>
        <p:spPr>
          <a:xfrm>
            <a:off x="9660600" y="5543640"/>
            <a:ext cx="772200" cy="104400"/>
          </a:xfrm>
          <a:custGeom>
            <a:avLst/>
            <a:gdLst/>
            <a:ahLst/>
            <a:cxnLst/>
            <a:rect l="l" t="t"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a:gsLst>
              <a:gs pos="0">
                <a:schemeClr val="accent2">
                  <a:gamma/>
                  <a:tint val="96863"/>
                  <a:invGamma/>
                </a:schemeClr>
              </a:gs>
              <a:gs pos="100000">
                <a:schemeClr val="accent2"/>
              </a:gs>
            </a:gsLst>
            <a:lin ang="5400000"/>
          </a:gradFill>
          <a:ln w="9360">
            <a:noFill/>
          </a:ln>
        </p:spPr>
        <p:style>
          <a:lnRef idx="0">
            <a:scrgbClr r="0" g="0" b="0"/>
          </a:lnRef>
          <a:fillRef idx="0">
            <a:scrgbClr r="0" g="0" b="0"/>
          </a:fillRef>
          <a:effectRef idx="0">
            <a:scrgbClr r="0" g="0" b="0"/>
          </a:effectRef>
          <a:fontRef idx="minor"/>
        </p:style>
      </p:sp>
      <p:sp>
        <p:nvSpPr>
          <p:cNvPr id="99" name="CustomShape 100"/>
          <p:cNvSpPr/>
          <p:nvPr/>
        </p:nvSpPr>
        <p:spPr>
          <a:xfrm>
            <a:off x="9446760" y="5648400"/>
            <a:ext cx="139320" cy="75960"/>
          </a:xfrm>
          <a:custGeom>
            <a:avLst/>
            <a:gdLst/>
            <a:ahLst/>
            <a:cxnLst/>
            <a:rect l="l" t="t" r="r" b="b"/>
            <a:pathLst>
              <a:path w="66" h="48">
                <a:moveTo>
                  <a:pt x="66" y="18"/>
                </a:moveTo>
                <a:lnTo>
                  <a:pt x="48" y="0"/>
                </a:lnTo>
                <a:lnTo>
                  <a:pt x="24" y="12"/>
                </a:lnTo>
                <a:lnTo>
                  <a:pt x="0" y="30"/>
                </a:lnTo>
                <a:lnTo>
                  <a:pt x="12" y="48"/>
                </a:lnTo>
                <a:lnTo>
                  <a:pt x="42" y="30"/>
                </a:lnTo>
                <a:lnTo>
                  <a:pt x="66" y="18"/>
                </a:lnTo>
                <a:lnTo>
                  <a:pt x="66" y="18"/>
                </a:lnTo>
                <a:close/>
              </a:path>
            </a:pathLst>
          </a:custGeom>
          <a:gradFill>
            <a:gsLst>
              <a:gs pos="0">
                <a:schemeClr val="accent2">
                  <a:gamma/>
                  <a:tint val="96863"/>
                  <a:invGamma/>
                </a:schemeClr>
              </a:gs>
              <a:gs pos="100000">
                <a:schemeClr val="accent2"/>
              </a:gs>
            </a:gsLst>
            <a:lin ang="5400000"/>
          </a:gradFill>
          <a:ln w="9360">
            <a:noFill/>
          </a:ln>
        </p:spPr>
        <p:style>
          <a:lnRef idx="0">
            <a:scrgbClr r="0" g="0" b="0"/>
          </a:lnRef>
          <a:fillRef idx="0">
            <a:scrgbClr r="0" g="0" b="0"/>
          </a:fillRef>
          <a:effectRef idx="0">
            <a:scrgbClr r="0" g="0" b="0"/>
          </a:effectRef>
          <a:fontRef idx="minor"/>
        </p:style>
      </p:sp>
      <p:sp>
        <p:nvSpPr>
          <p:cNvPr id="100" name="CustomShape 101"/>
          <p:cNvSpPr/>
          <p:nvPr/>
        </p:nvSpPr>
        <p:spPr>
          <a:xfrm>
            <a:off x="9622440" y="5727600"/>
            <a:ext cx="1096200" cy="506160"/>
          </a:xfrm>
          <a:prstGeom prst="ellipse">
            <a:avLst/>
          </a:prstGeom>
          <a:gradFill>
            <a:gsLst>
              <a:gs pos="0">
                <a:schemeClr val="accent2">
                  <a:gamma/>
                  <a:shade val="94118"/>
                  <a:invGamma/>
                </a:schemeClr>
              </a:gs>
              <a:gs pos="100000">
                <a:schemeClr val="accent2"/>
              </a:gs>
            </a:gsLst>
            <a:lin ang="0"/>
          </a:gradFill>
          <a:ln w="9360">
            <a:noFill/>
          </a:ln>
        </p:spPr>
        <p:style>
          <a:lnRef idx="0">
            <a:scrgbClr r="0" g="0" b="0"/>
          </a:lnRef>
          <a:fillRef idx="0">
            <a:scrgbClr r="0" g="0" b="0"/>
          </a:fillRef>
          <a:effectRef idx="0">
            <a:scrgbClr r="0" g="0" b="0"/>
          </a:effectRef>
          <a:fontRef idx="minor"/>
        </p:style>
      </p:sp>
      <p:sp>
        <p:nvSpPr>
          <p:cNvPr id="101" name="CustomShape 102"/>
          <p:cNvSpPr/>
          <p:nvPr/>
        </p:nvSpPr>
        <p:spPr>
          <a:xfrm>
            <a:off x="9690120" y="5762520"/>
            <a:ext cx="943560" cy="429840"/>
          </a:xfrm>
          <a:prstGeom prst="ellipse">
            <a:avLst/>
          </a:prstGeom>
          <a:gradFill>
            <a:gsLst>
              <a:gs pos="0">
                <a:schemeClr val="accent2">
                  <a:gamma/>
                  <a:tint val="96863"/>
                  <a:invGamma/>
                </a:schemeClr>
              </a:gs>
              <a:gs pos="100000">
                <a:schemeClr val="accent2"/>
              </a:gs>
            </a:gsLst>
            <a:lin ang="5400000"/>
          </a:gradFill>
          <a:ln w="9360">
            <a:noFill/>
          </a:ln>
        </p:spPr>
        <p:style>
          <a:lnRef idx="0">
            <a:scrgbClr r="0" g="0" b="0"/>
          </a:lnRef>
          <a:fillRef idx="0">
            <a:scrgbClr r="0" g="0" b="0"/>
          </a:fillRef>
          <a:effectRef idx="0">
            <a:scrgbClr r="0" g="0" b="0"/>
          </a:effectRef>
          <a:fontRef idx="minor"/>
        </p:style>
      </p:sp>
      <p:sp>
        <p:nvSpPr>
          <p:cNvPr id="102" name="CustomShape 103"/>
          <p:cNvSpPr/>
          <p:nvPr/>
        </p:nvSpPr>
        <p:spPr>
          <a:xfrm>
            <a:off x="9757800" y="5794200"/>
            <a:ext cx="816840" cy="369360"/>
          </a:xfrm>
          <a:prstGeom prst="ellipse">
            <a:avLst/>
          </a:prstGeom>
          <a:gradFill>
            <a:gsLst>
              <a:gs pos="0">
                <a:schemeClr val="accent2"/>
              </a:gs>
              <a:gs pos="100000">
                <a:schemeClr val="accent2">
                  <a:gamma/>
                  <a:shade val="94118"/>
                  <a:invGamma/>
                </a:schemeClr>
              </a:gs>
            </a:gsLst>
            <a:lin ang="5400000"/>
          </a:gradFill>
          <a:ln w="9360">
            <a:noFill/>
          </a:ln>
        </p:spPr>
        <p:style>
          <a:lnRef idx="0">
            <a:scrgbClr r="0" g="0" b="0"/>
          </a:lnRef>
          <a:fillRef idx="0">
            <a:scrgbClr r="0" g="0" b="0"/>
          </a:fillRef>
          <a:effectRef idx="0">
            <a:scrgbClr r="0" g="0" b="0"/>
          </a:effectRef>
          <a:fontRef idx="minor"/>
        </p:style>
      </p:sp>
      <p:sp>
        <p:nvSpPr>
          <p:cNvPr id="103" name="CustomShape 104"/>
          <p:cNvSpPr/>
          <p:nvPr/>
        </p:nvSpPr>
        <p:spPr>
          <a:xfrm>
            <a:off x="9851040" y="5838840"/>
            <a:ext cx="630360" cy="280800"/>
          </a:xfrm>
          <a:prstGeom prst="ellipse">
            <a:avLst/>
          </a:prstGeom>
          <a:gradFill>
            <a:gsLst>
              <a:gs pos="0">
                <a:schemeClr val="accent2">
                  <a:gamma/>
                  <a:shade val="94118"/>
                  <a:invGamma/>
                </a:schemeClr>
              </a:gs>
              <a:gs pos="100000">
                <a:schemeClr val="accent2"/>
              </a:gs>
            </a:gsLst>
            <a:lin ang="5400000"/>
          </a:gradFill>
          <a:ln w="9360">
            <a:noFill/>
          </a:ln>
        </p:spPr>
        <p:style>
          <a:lnRef idx="0">
            <a:scrgbClr r="0" g="0" b="0"/>
          </a:lnRef>
          <a:fillRef idx="0">
            <a:scrgbClr r="0" g="0" b="0"/>
          </a:fillRef>
          <a:effectRef idx="0">
            <a:scrgbClr r="0" g="0" b="0"/>
          </a:effectRef>
          <a:fontRef idx="minor"/>
        </p:style>
      </p:sp>
      <p:sp>
        <p:nvSpPr>
          <p:cNvPr id="104" name="CustomShape 105"/>
          <p:cNvSpPr/>
          <p:nvPr/>
        </p:nvSpPr>
        <p:spPr>
          <a:xfrm>
            <a:off x="9927000" y="5870520"/>
            <a:ext cx="469440" cy="220320"/>
          </a:xfrm>
          <a:prstGeom prst="ellipse">
            <a:avLst/>
          </a:prstGeom>
          <a:gradFill>
            <a:gsLst>
              <a:gs pos="0">
                <a:schemeClr val="accent2"/>
              </a:gs>
              <a:gs pos="100000">
                <a:schemeClr val="accent2">
                  <a:gamma/>
                  <a:shade val="94118"/>
                  <a:invGamma/>
                </a:schemeClr>
              </a:gs>
            </a:gsLst>
            <a:lin ang="5400000"/>
          </a:gradFill>
          <a:ln w="9360">
            <a:noFill/>
          </a:ln>
        </p:spPr>
        <p:style>
          <a:lnRef idx="0">
            <a:scrgbClr r="0" g="0" b="0"/>
          </a:lnRef>
          <a:fillRef idx="0">
            <a:scrgbClr r="0" g="0" b="0"/>
          </a:fillRef>
          <a:effectRef idx="0">
            <a:scrgbClr r="0" g="0" b="0"/>
          </a:effectRef>
          <a:fontRef idx="minor"/>
        </p:style>
      </p:sp>
      <p:sp>
        <p:nvSpPr>
          <p:cNvPr id="105" name="CustomShape 106"/>
          <p:cNvSpPr/>
          <p:nvPr/>
        </p:nvSpPr>
        <p:spPr>
          <a:xfrm>
            <a:off x="10028880" y="5918040"/>
            <a:ext cx="266400" cy="128160"/>
          </a:xfrm>
          <a:prstGeom prst="ellipse">
            <a:avLst/>
          </a:prstGeom>
          <a:gradFill>
            <a:gsLst>
              <a:gs pos="0">
                <a:schemeClr val="accent2">
                  <a:gamma/>
                  <a:shade val="96863"/>
                  <a:invGamma/>
                </a:schemeClr>
              </a:gs>
              <a:gs pos="100000">
                <a:schemeClr val="accent2"/>
              </a:gs>
            </a:gsLst>
            <a:lin ang="5400000"/>
          </a:gradFill>
          <a:ln w="9360">
            <a:noFill/>
          </a:ln>
        </p:spPr>
        <p:style>
          <a:lnRef idx="0">
            <a:scrgbClr r="0" g="0" b="0"/>
          </a:lnRef>
          <a:fillRef idx="0">
            <a:scrgbClr r="0" g="0" b="0"/>
          </a:fillRef>
          <a:effectRef idx="0">
            <a:scrgbClr r="0" g="0" b="0"/>
          </a:effectRef>
          <a:fontRef idx="minor"/>
        </p:style>
      </p:sp>
      <p:sp>
        <p:nvSpPr>
          <p:cNvPr id="106" name="CustomShape 107"/>
          <p:cNvSpPr/>
          <p:nvPr/>
        </p:nvSpPr>
        <p:spPr>
          <a:xfrm>
            <a:off x="11175840" y="5057640"/>
            <a:ext cx="810360" cy="151920"/>
          </a:xfrm>
          <a:custGeom>
            <a:avLst/>
            <a:gdLst/>
            <a:ahLst/>
            <a:cxnLst/>
            <a:rect l="l" t="t"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close/>
              </a:path>
            </a:pathLst>
          </a:custGeom>
          <a:gradFill>
            <a:gsLst>
              <a:gs pos="0">
                <a:schemeClr val="accent2"/>
              </a:gs>
              <a:gs pos="100000">
                <a:schemeClr val="bg1"/>
              </a:gs>
            </a:gsLst>
            <a:lin ang="5400000"/>
          </a:gradFill>
          <a:ln>
            <a:noFill/>
          </a:ln>
        </p:spPr>
        <p:style>
          <a:lnRef idx="0">
            <a:scrgbClr r="0" g="0" b="0"/>
          </a:lnRef>
          <a:fillRef idx="0">
            <a:scrgbClr r="0" g="0" b="0"/>
          </a:fillRef>
          <a:effectRef idx="0">
            <a:scrgbClr r="0" g="0" b="0"/>
          </a:effectRef>
          <a:fontRef idx="minor"/>
        </p:style>
      </p:sp>
      <p:sp>
        <p:nvSpPr>
          <p:cNvPr id="107" name="CustomShape 108"/>
          <p:cNvSpPr/>
          <p:nvPr/>
        </p:nvSpPr>
        <p:spPr>
          <a:xfrm>
            <a:off x="11250000" y="4800600"/>
            <a:ext cx="545760" cy="85320"/>
          </a:xfrm>
          <a:custGeom>
            <a:avLst/>
            <a:gdLst/>
            <a:ahLst/>
            <a:cxnLst/>
            <a:rect l="l" t="t"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close/>
              </a:path>
            </a:pathLst>
          </a:custGeom>
          <a:gradFill>
            <a:gsLst>
              <a:gs pos="0">
                <a:schemeClr val="accent2"/>
              </a:gs>
              <a:gs pos="100000">
                <a:schemeClr val="bg1"/>
              </a:gs>
            </a:gsLst>
            <a:lin ang="5400000"/>
          </a:gradFill>
          <a:ln>
            <a:noFill/>
          </a:ln>
        </p:spPr>
        <p:style>
          <a:lnRef idx="0">
            <a:scrgbClr r="0" g="0" b="0"/>
          </a:lnRef>
          <a:fillRef idx="0">
            <a:scrgbClr r="0" g="0" b="0"/>
          </a:fillRef>
          <a:effectRef idx="0">
            <a:scrgbClr r="0" g="0" b="0"/>
          </a:effectRef>
          <a:fontRef idx="minor"/>
        </p:style>
      </p:sp>
      <p:sp>
        <p:nvSpPr>
          <p:cNvPr id="108" name="CustomShape 109"/>
          <p:cNvSpPr/>
          <p:nvPr/>
        </p:nvSpPr>
        <p:spPr>
          <a:xfrm>
            <a:off x="11948760" y="4867200"/>
            <a:ext cx="126720" cy="247320"/>
          </a:xfrm>
          <a:custGeom>
            <a:avLst/>
            <a:gdLst/>
            <a:ahLst/>
            <a:cxnLst/>
            <a:rect l="l" t="t"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close/>
              </a:path>
            </a:pathLst>
          </a:custGeom>
          <a:gradFill>
            <a:gsLst>
              <a:gs pos="0">
                <a:schemeClr val="accent2"/>
              </a:gs>
              <a:gs pos="100000">
                <a:schemeClr val="bg1"/>
              </a:gs>
            </a:gsLst>
            <a:lin ang="5400000"/>
          </a:gradFill>
          <a:ln>
            <a:noFill/>
          </a:ln>
        </p:spPr>
        <p:style>
          <a:lnRef idx="0">
            <a:scrgbClr r="0" g="0" b="0"/>
          </a:lnRef>
          <a:fillRef idx="0">
            <a:scrgbClr r="0" g="0" b="0"/>
          </a:fillRef>
          <a:effectRef idx="0">
            <a:scrgbClr r="0" g="0" b="0"/>
          </a:effectRef>
          <a:fontRef idx="minor"/>
        </p:style>
      </p:sp>
      <p:sp>
        <p:nvSpPr>
          <p:cNvPr id="109" name="CustomShape 110"/>
          <p:cNvSpPr/>
          <p:nvPr/>
        </p:nvSpPr>
        <p:spPr>
          <a:xfrm>
            <a:off x="11377080" y="5153040"/>
            <a:ext cx="406080" cy="28080"/>
          </a:xfrm>
          <a:custGeom>
            <a:avLst/>
            <a:gdLst/>
            <a:ahLst/>
            <a:cxnLst/>
            <a:rect l="l" t="t"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close/>
              </a:path>
            </a:pathLst>
          </a:custGeom>
          <a:gradFill>
            <a:gsLst>
              <a:gs pos="0">
                <a:schemeClr val="accent2"/>
              </a:gs>
              <a:gs pos="100000">
                <a:schemeClr val="bg1"/>
              </a:gs>
            </a:gsLst>
            <a:lin ang="5400000"/>
          </a:gradFill>
          <a:ln>
            <a:noFill/>
          </a:ln>
        </p:spPr>
        <p:style>
          <a:lnRef idx="0">
            <a:scrgbClr r="0" g="0" b="0"/>
          </a:lnRef>
          <a:fillRef idx="0">
            <a:scrgbClr r="0" g="0" b="0"/>
          </a:fillRef>
          <a:effectRef idx="0">
            <a:scrgbClr r="0" g="0" b="0"/>
          </a:effectRef>
          <a:fontRef idx="minor"/>
        </p:style>
      </p:sp>
      <p:sp>
        <p:nvSpPr>
          <p:cNvPr id="110" name="CustomShape 111"/>
          <p:cNvSpPr/>
          <p:nvPr/>
        </p:nvSpPr>
        <p:spPr>
          <a:xfrm>
            <a:off x="11226960" y="4829040"/>
            <a:ext cx="340560" cy="294840"/>
          </a:xfrm>
          <a:custGeom>
            <a:avLst/>
            <a:gdLst/>
            <a:ahLst/>
            <a:cxnLst/>
            <a:rect l="l" t="t"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close/>
              </a:path>
            </a:pathLst>
          </a:custGeom>
          <a:gradFill>
            <a:gsLst>
              <a:gs pos="0">
                <a:schemeClr val="bg1"/>
              </a:gs>
              <a:gs pos="100000">
                <a:schemeClr val="accent2"/>
              </a:gs>
            </a:gsLst>
            <a:lin ang="5400000"/>
          </a:gradFill>
          <a:ln>
            <a:noFill/>
          </a:ln>
        </p:spPr>
        <p:style>
          <a:lnRef idx="0">
            <a:scrgbClr r="0" g="0" b="0"/>
          </a:lnRef>
          <a:fillRef idx="0">
            <a:scrgbClr r="0" g="0" b="0"/>
          </a:fillRef>
          <a:effectRef idx="0">
            <a:scrgbClr r="0" g="0" b="0"/>
          </a:effectRef>
          <a:fontRef idx="minor"/>
        </p:style>
      </p:sp>
      <p:sp>
        <p:nvSpPr>
          <p:cNvPr id="111" name="CustomShape 112"/>
          <p:cNvSpPr/>
          <p:nvPr/>
        </p:nvSpPr>
        <p:spPr>
          <a:xfrm>
            <a:off x="11618280" y="4829040"/>
            <a:ext cx="393480" cy="333000"/>
          </a:xfrm>
          <a:custGeom>
            <a:avLst/>
            <a:gdLst/>
            <a:ahLst/>
            <a:cxnLst/>
            <a:rect l="l" t="t"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close/>
              </a:path>
            </a:pathLst>
          </a:custGeom>
          <a:gradFill>
            <a:gsLst>
              <a:gs pos="0">
                <a:schemeClr val="bg1"/>
              </a:gs>
              <a:gs pos="100000">
                <a:schemeClr val="accent2"/>
              </a:gs>
            </a:gsLst>
            <a:lin ang="5400000"/>
          </a:gradFill>
          <a:ln>
            <a:noFill/>
          </a:ln>
        </p:spPr>
        <p:style>
          <a:lnRef idx="0">
            <a:scrgbClr r="0" g="0" b="0"/>
          </a:lnRef>
          <a:fillRef idx="0">
            <a:scrgbClr r="0" g="0" b="0"/>
          </a:fillRef>
          <a:effectRef idx="0">
            <a:scrgbClr r="0" g="0" b="0"/>
          </a:effectRef>
          <a:fontRef idx="minor"/>
        </p:style>
      </p:sp>
      <p:sp>
        <p:nvSpPr>
          <p:cNvPr id="112" name="CustomShape 113"/>
          <p:cNvSpPr/>
          <p:nvPr/>
        </p:nvSpPr>
        <p:spPr>
          <a:xfrm>
            <a:off x="11313720" y="4854600"/>
            <a:ext cx="632520" cy="294840"/>
          </a:xfrm>
          <a:custGeom>
            <a:avLst/>
            <a:gdLst/>
            <a:ahLst/>
            <a:cxnLst/>
            <a:rect l="l" t="t"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close/>
              </a:path>
            </a:pathLst>
          </a:custGeom>
          <a:gradFill>
            <a:gsLst>
              <a:gs pos="0">
                <a:schemeClr val="accent2"/>
              </a:gs>
              <a:gs pos="100000">
                <a:schemeClr val="bg1"/>
              </a:gs>
            </a:gsLst>
            <a:lin ang="5400000"/>
          </a:gradFill>
          <a:ln>
            <a:noFill/>
          </a:ln>
        </p:spPr>
        <p:style>
          <a:lnRef idx="0">
            <a:scrgbClr r="0" g="0" b="0"/>
          </a:lnRef>
          <a:fillRef idx="0">
            <a:scrgbClr r="0" g="0" b="0"/>
          </a:fillRef>
          <a:effectRef idx="0">
            <a:scrgbClr r="0" g="0" b="0"/>
          </a:effectRef>
          <a:fontRef idx="minor"/>
        </p:style>
      </p:sp>
      <p:sp>
        <p:nvSpPr>
          <p:cNvPr id="113" name="CustomShape 114"/>
          <p:cNvSpPr/>
          <p:nvPr/>
        </p:nvSpPr>
        <p:spPr>
          <a:xfrm>
            <a:off x="11389680" y="4897440"/>
            <a:ext cx="480240" cy="209160"/>
          </a:xfrm>
          <a:prstGeom prst="ellipse">
            <a:avLst/>
          </a:prstGeom>
          <a:gradFill>
            <a:gsLst>
              <a:gs pos="0">
                <a:schemeClr val="bg1"/>
              </a:gs>
              <a:gs pos="100000">
                <a:schemeClr val="accent2"/>
              </a:gs>
            </a:gsLst>
            <a:lin ang="5400000"/>
          </a:gradFill>
          <a:ln>
            <a:noFill/>
          </a:ln>
        </p:spPr>
        <p:style>
          <a:lnRef idx="0">
            <a:scrgbClr r="0" g="0" b="0"/>
          </a:lnRef>
          <a:fillRef idx="0">
            <a:scrgbClr r="0" g="0" b="0"/>
          </a:fillRef>
          <a:effectRef idx="0">
            <a:scrgbClr r="0" g="0" b="0"/>
          </a:effectRef>
          <a:fontRef idx="minor"/>
        </p:style>
      </p:sp>
      <p:sp>
        <p:nvSpPr>
          <p:cNvPr id="114" name="CustomShape 115"/>
          <p:cNvSpPr/>
          <p:nvPr/>
        </p:nvSpPr>
        <p:spPr>
          <a:xfrm>
            <a:off x="11436480" y="4919760"/>
            <a:ext cx="384840" cy="161640"/>
          </a:xfrm>
          <a:prstGeom prst="ellipse">
            <a:avLst/>
          </a:prstGeom>
          <a:gradFill>
            <a:gsLst>
              <a:gs pos="0">
                <a:schemeClr val="accent2"/>
              </a:gs>
              <a:gs pos="100000">
                <a:schemeClr val="bg1"/>
              </a:gs>
            </a:gsLst>
            <a:lin ang="5400000"/>
          </a:gradFill>
          <a:ln>
            <a:noFill/>
          </a:ln>
        </p:spPr>
        <p:style>
          <a:lnRef idx="0">
            <a:scrgbClr r="0" g="0" b="0"/>
          </a:lnRef>
          <a:fillRef idx="0">
            <a:scrgbClr r="0" g="0" b="0"/>
          </a:fillRef>
          <a:effectRef idx="0">
            <a:scrgbClr r="0" g="0" b="0"/>
          </a:effectRef>
          <a:fontRef idx="minor"/>
        </p:style>
      </p:sp>
      <p:sp>
        <p:nvSpPr>
          <p:cNvPr id="115" name="CustomShape 116"/>
          <p:cNvSpPr/>
          <p:nvPr/>
        </p:nvSpPr>
        <p:spPr>
          <a:xfrm>
            <a:off x="11495520" y="4935600"/>
            <a:ext cx="264240" cy="129960"/>
          </a:xfrm>
          <a:prstGeom prst="ellipse">
            <a:avLst/>
          </a:prstGeom>
          <a:gradFill>
            <a:gsLst>
              <a:gs pos="0">
                <a:schemeClr val="bg1"/>
              </a:gs>
              <a:gs pos="100000">
                <a:schemeClr val="accent2"/>
              </a:gs>
            </a:gsLst>
            <a:lin ang="5400000"/>
          </a:gradFill>
          <a:ln>
            <a:noFill/>
          </a:ln>
        </p:spPr>
        <p:style>
          <a:lnRef idx="0">
            <a:scrgbClr r="0" g="0" b="0"/>
          </a:lnRef>
          <a:fillRef idx="0">
            <a:scrgbClr r="0" g="0" b="0"/>
          </a:fillRef>
          <a:effectRef idx="0">
            <a:scrgbClr r="0" g="0" b="0"/>
          </a:effectRef>
          <a:fontRef idx="minor"/>
        </p:style>
      </p:sp>
      <p:sp>
        <p:nvSpPr>
          <p:cNvPr id="116" name="CustomShape 117"/>
          <p:cNvSpPr/>
          <p:nvPr/>
        </p:nvSpPr>
        <p:spPr>
          <a:xfrm>
            <a:off x="11552760" y="4960800"/>
            <a:ext cx="154080" cy="74160"/>
          </a:xfrm>
          <a:prstGeom prst="ellipse">
            <a:avLst/>
          </a:prstGeom>
          <a:gradFill>
            <a:gsLst>
              <a:gs pos="0">
                <a:schemeClr val="accent2"/>
              </a:gs>
              <a:gs pos="100000">
                <a:schemeClr val="bg1"/>
              </a:gs>
            </a:gsLst>
            <a:lin ang="5400000"/>
          </a:gradFill>
          <a:ln>
            <a:noFill/>
          </a:ln>
        </p:spPr>
        <p:style>
          <a:lnRef idx="0">
            <a:scrgbClr r="0" g="0" b="0"/>
          </a:lnRef>
          <a:fillRef idx="0">
            <a:scrgbClr r="0" g="0" b="0"/>
          </a:fillRef>
          <a:effectRef idx="0">
            <a:scrgbClr r="0" g="0" b="0"/>
          </a:effectRef>
          <a:fontRef idx="minor"/>
        </p:style>
      </p:sp>
      <p:sp>
        <p:nvSpPr>
          <p:cNvPr id="117" name="PlaceHolder 118"/>
          <p:cNvSpPr>
            <a:spLocks noGrp="1"/>
          </p:cNvSpPr>
          <p:nvPr>
            <p:ph type="title"/>
          </p:nvPr>
        </p:nvSpPr>
        <p:spPr>
          <a:xfrm>
            <a:off x="914400" y="1692360"/>
            <a:ext cx="10362960" cy="1736280"/>
          </a:xfrm>
          <a:prstGeom prst="rect">
            <a:avLst/>
          </a:prstGeom>
        </p:spPr>
        <p:txBody>
          <a:bodyPr anchor="b" anchorCtr="1"/>
          <a:lstStyle/>
          <a:p>
            <a:pPr algn="ctr">
              <a:lnSpc>
                <a:spcPct val="100000"/>
              </a:lnSpc>
            </a:pPr>
            <a:r>
              <a:rPr lang="en-US" sz="5400" b="0" strike="noStrike" spc="-1">
                <a:solidFill>
                  <a:srgbClr val="CCECFF"/>
                </a:solidFill>
                <a:uFill>
                  <a:solidFill>
                    <a:srgbClr val="FFFFFF"/>
                  </a:solidFill>
                </a:uFill>
                <a:latin typeface="Arial"/>
              </a:rPr>
              <a:t>Click to edit Master title style</a:t>
            </a:r>
            <a:endParaRPr lang="en-US" sz="1800" b="0" strike="noStrike" spc="-1">
              <a:solidFill>
                <a:srgbClr val="FFFFFF"/>
              </a:solidFill>
              <a:uFill>
                <a:solidFill>
                  <a:srgbClr val="FFFFFF"/>
                </a:solidFill>
              </a:uFill>
              <a:latin typeface="Arial"/>
            </a:endParaRPr>
          </a:p>
        </p:txBody>
      </p:sp>
      <p:sp>
        <p:nvSpPr>
          <p:cNvPr id="118" name="PlaceHolder 119"/>
          <p:cNvSpPr>
            <a:spLocks noGrp="1"/>
          </p:cNvSpPr>
          <p:nvPr>
            <p:ph type="dt"/>
          </p:nvPr>
        </p:nvSpPr>
        <p:spPr>
          <a:xfrm>
            <a:off x="609480" y="6248520"/>
            <a:ext cx="2844360" cy="456840"/>
          </a:xfrm>
          <a:prstGeom prst="rect">
            <a:avLst/>
          </a:prstGeom>
        </p:spPr>
        <p:txBody>
          <a:bodyPr anchor="b"/>
          <a:lstStyle/>
          <a:p>
            <a:endParaRPr lang="es-US" sz="2400" b="0" strike="noStrike" spc="-1" dirty="0">
              <a:solidFill>
                <a:srgbClr val="000000"/>
              </a:solidFill>
              <a:uFill>
                <a:solidFill>
                  <a:srgbClr val="FFFFFF"/>
                </a:solidFill>
              </a:uFill>
              <a:latin typeface="Times New Roman"/>
            </a:endParaRPr>
          </a:p>
        </p:txBody>
      </p:sp>
      <p:sp>
        <p:nvSpPr>
          <p:cNvPr id="119" name="PlaceHolder 120"/>
          <p:cNvSpPr>
            <a:spLocks noGrp="1"/>
          </p:cNvSpPr>
          <p:nvPr>
            <p:ph type="ftr"/>
          </p:nvPr>
        </p:nvSpPr>
        <p:spPr>
          <a:xfrm>
            <a:off x="4165560" y="6248520"/>
            <a:ext cx="3860280" cy="456840"/>
          </a:xfrm>
          <a:prstGeom prst="rect">
            <a:avLst/>
          </a:prstGeom>
        </p:spPr>
        <p:txBody>
          <a:bodyPr anchor="b"/>
          <a:lstStyle/>
          <a:p>
            <a:endParaRPr lang="es-US" sz="2400" b="0" strike="noStrike" spc="-1" dirty="0">
              <a:solidFill>
                <a:srgbClr val="000000"/>
              </a:solidFill>
              <a:uFill>
                <a:solidFill>
                  <a:srgbClr val="FFFFFF"/>
                </a:solidFill>
              </a:uFill>
              <a:latin typeface="Times New Roman"/>
            </a:endParaRPr>
          </a:p>
        </p:txBody>
      </p:sp>
      <p:sp>
        <p:nvSpPr>
          <p:cNvPr id="120" name="PlaceHolder 121"/>
          <p:cNvSpPr>
            <a:spLocks noGrp="1"/>
          </p:cNvSpPr>
          <p:nvPr>
            <p:ph type="sldNum"/>
          </p:nvPr>
        </p:nvSpPr>
        <p:spPr>
          <a:xfrm>
            <a:off x="8737560" y="6248520"/>
            <a:ext cx="2844360" cy="456840"/>
          </a:xfrm>
          <a:prstGeom prst="rect">
            <a:avLst/>
          </a:prstGeom>
        </p:spPr>
        <p:txBody>
          <a:bodyPr anchor="b"/>
          <a:lstStyle/>
          <a:p>
            <a:pPr algn="r">
              <a:lnSpc>
                <a:spcPct val="100000"/>
              </a:lnSpc>
            </a:pPr>
            <a:fld id="{2F8C7224-577A-4206-BC65-6C28B8F102B9}" type="slidenum">
              <a:rPr lang="es-US" sz="1400" b="0" strike="noStrike" spc="-1">
                <a:solidFill>
                  <a:srgbClr val="FFFFFF"/>
                </a:solidFill>
                <a:uFill>
                  <a:solidFill>
                    <a:srgbClr val="FFFFFF"/>
                  </a:solidFill>
                </a:uFill>
                <a:latin typeface="Arial"/>
              </a:rPr>
              <a:t>‹#›</a:t>
            </a:fld>
            <a:endParaRPr lang="es-US" sz="1400" b="0" strike="noStrike" spc="-1" dirty="0">
              <a:solidFill>
                <a:srgbClr val="000000"/>
              </a:solidFill>
              <a:uFill>
                <a:solidFill>
                  <a:srgbClr val="FFFFFF"/>
                </a:solidFill>
              </a:uFill>
              <a:latin typeface="Times New Roman"/>
            </a:endParaRPr>
          </a:p>
        </p:txBody>
      </p:sp>
      <p:sp>
        <p:nvSpPr>
          <p:cNvPr id="121" name="PlaceHolder 122"/>
          <p:cNvSpPr>
            <a:spLocks noGrp="1"/>
          </p:cNvSpPr>
          <p:nvPr>
            <p:ph type="body"/>
          </p:nvPr>
        </p:nvSpPr>
        <p:spPr>
          <a:xfrm>
            <a:off x="609480" y="1604520"/>
            <a:ext cx="10972440" cy="3977280"/>
          </a:xfrm>
          <a:prstGeom prst="rect">
            <a:avLst/>
          </a:prstGeom>
        </p:spPr>
        <p:txBody>
          <a:bodyPr lIns="0" tIns="0" rIns="0" bIns="0"/>
          <a:lstStyle/>
          <a:p>
            <a:pPr marL="432000" indent="-324000">
              <a:buClr>
                <a:srgbClr val="000000"/>
              </a:buClr>
              <a:buSzPct val="45000"/>
              <a:buFont typeface="Wingdings" charset="2"/>
              <a:buChar char=""/>
            </a:pPr>
            <a:r>
              <a:rPr lang="en-US" sz="3200" b="0" strike="noStrike" spc="-1">
                <a:solidFill>
                  <a:srgbClr val="FFFFFF"/>
                </a:solidFill>
                <a:uFill>
                  <a:solidFill>
                    <a:srgbClr val="FFFFFF"/>
                  </a:solidFill>
                </a:uFill>
                <a:latin typeface="Arial"/>
              </a:rPr>
              <a:t>Click to edit the outline text format</a:t>
            </a:r>
          </a:p>
          <a:p>
            <a:pPr marL="864000" lvl="1" indent="-324000">
              <a:buClr>
                <a:srgbClr val="000000"/>
              </a:buClr>
              <a:buSzPct val="75000"/>
              <a:buFont typeface="Symbol" charset="2"/>
              <a:buChar char=""/>
            </a:pPr>
            <a:r>
              <a:rPr lang="en-US" sz="2400" b="0" strike="noStrike" spc="-1">
                <a:solidFill>
                  <a:srgbClr val="FFFFFF"/>
                </a:solidFill>
                <a:uFill>
                  <a:solidFill>
                    <a:srgbClr val="FFFFFF"/>
                  </a:solidFill>
                </a:uFill>
                <a:latin typeface="Arial"/>
              </a:rPr>
              <a:t>Second Outline Level</a:t>
            </a:r>
          </a:p>
          <a:p>
            <a:pPr marL="1296000" lvl="2" indent="-288000">
              <a:buClr>
                <a:srgbClr val="000000"/>
              </a:buClr>
              <a:buSzPct val="45000"/>
              <a:buFont typeface="Wingdings" charset="2"/>
              <a:buChar char=""/>
            </a:pPr>
            <a:r>
              <a:rPr lang="en-US" sz="2000" b="0" strike="noStrike" spc="-1">
                <a:solidFill>
                  <a:srgbClr val="FFFFFF"/>
                </a:solidFill>
                <a:uFill>
                  <a:solidFill>
                    <a:srgbClr val="FFFFFF"/>
                  </a:solidFill>
                </a:uFill>
                <a:latin typeface="Arial"/>
              </a:rPr>
              <a:t>Third Outline Level</a:t>
            </a:r>
          </a:p>
          <a:p>
            <a:pPr marL="1728000" lvl="3" indent="-216000">
              <a:buClr>
                <a:srgbClr val="000000"/>
              </a:buClr>
              <a:buSzPct val="75000"/>
              <a:buFont typeface="Symbol" charset="2"/>
              <a:buChar char=""/>
            </a:pPr>
            <a:r>
              <a:rPr lang="en-US" sz="2000" b="0" strike="noStrike" spc="-1">
                <a:solidFill>
                  <a:srgbClr val="FFFFFF"/>
                </a:solidFill>
                <a:uFill>
                  <a:solidFill>
                    <a:srgbClr val="FFFFFF"/>
                  </a:solidFill>
                </a:uFill>
                <a:latin typeface="Arial"/>
              </a:rPr>
              <a:t>Fourth Outline Level</a:t>
            </a:r>
          </a:p>
          <a:p>
            <a:pPr marL="2160000" lvl="4" indent="-216000">
              <a:buClr>
                <a:srgbClr val="000000"/>
              </a:buClr>
              <a:buSzPct val="45000"/>
              <a:buFont typeface="Wingdings" charset="2"/>
              <a:buChar char=""/>
            </a:pPr>
            <a:r>
              <a:rPr lang="en-US" sz="2000" b="0" strike="noStrike" spc="-1">
                <a:solidFill>
                  <a:srgbClr val="FFFFFF"/>
                </a:solidFill>
                <a:uFill>
                  <a:solidFill>
                    <a:srgbClr val="FFFFFF"/>
                  </a:solidFill>
                </a:uFill>
                <a:latin typeface="Arial"/>
              </a:rPr>
              <a:t>Fifth Outline Level</a:t>
            </a:r>
          </a:p>
          <a:p>
            <a:pPr marL="2592000" lvl="5" indent="-216000">
              <a:buClr>
                <a:srgbClr val="000000"/>
              </a:buClr>
              <a:buSzPct val="45000"/>
              <a:buFont typeface="Wingdings" charset="2"/>
              <a:buChar char=""/>
            </a:pPr>
            <a:r>
              <a:rPr lang="en-US" sz="2000" b="0" strike="noStrike" spc="-1">
                <a:solidFill>
                  <a:srgbClr val="FFFFFF"/>
                </a:solidFill>
                <a:uFill>
                  <a:solidFill>
                    <a:srgbClr val="FFFFFF"/>
                  </a:solidFill>
                </a:uFill>
                <a:latin typeface="Arial"/>
              </a:rPr>
              <a:t>Sixth Outline Level</a:t>
            </a:r>
          </a:p>
          <a:p>
            <a:pPr marL="3024000" lvl="6" indent="-216000">
              <a:buClr>
                <a:srgbClr val="000000"/>
              </a:buClr>
              <a:buSzPct val="45000"/>
              <a:buFont typeface="Wingdings" charset="2"/>
              <a:buChar char=""/>
            </a:pPr>
            <a:r>
              <a:rPr lang="en-US" sz="2000" b="0" strike="noStrike" spc="-1">
                <a:solidFill>
                  <a:srgbClr val="FFFFFF"/>
                </a:solidFill>
                <a:uFill>
                  <a:solidFill>
                    <a:srgbClr val="FFFFFF"/>
                  </a:solidFill>
                </a:u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156" name="CustomShape 1"/>
          <p:cNvSpPr/>
          <p:nvPr/>
        </p:nvSpPr>
        <p:spPr>
          <a:xfrm>
            <a:off x="8836920" y="6429240"/>
            <a:ext cx="380520" cy="209160"/>
          </a:xfrm>
          <a:custGeom>
            <a:avLst/>
            <a:gdLst/>
            <a:ahLst/>
            <a:cxnLst/>
            <a:rect l="l" t="t"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a:gsLst>
              <a:gs pos="0">
                <a:schemeClr val="accent2"/>
              </a:gs>
              <a:gs pos="100000">
                <a:schemeClr val="accent2">
                  <a:gamma/>
                  <a:shade val="87843"/>
                  <a:invGamma/>
                </a:schemeClr>
              </a:gs>
            </a:gsLst>
            <a:lin ang="18900000"/>
          </a:gradFill>
          <a:ln w="9360">
            <a:noFill/>
          </a:ln>
        </p:spPr>
        <p:style>
          <a:lnRef idx="0">
            <a:scrgbClr r="0" g="0" b="0"/>
          </a:lnRef>
          <a:fillRef idx="0">
            <a:scrgbClr r="0" g="0" b="0"/>
          </a:fillRef>
          <a:effectRef idx="0">
            <a:scrgbClr r="0" g="0" b="0"/>
          </a:effectRef>
          <a:fontRef idx="minor"/>
        </p:style>
      </p:sp>
      <p:sp>
        <p:nvSpPr>
          <p:cNvPr id="157" name="CustomShape 2"/>
          <p:cNvSpPr/>
          <p:nvPr/>
        </p:nvSpPr>
        <p:spPr>
          <a:xfrm>
            <a:off x="4320" y="4267080"/>
            <a:ext cx="12187440" cy="2590560"/>
          </a:xfrm>
          <a:custGeom>
            <a:avLst/>
            <a:gdLst/>
            <a:ahLst/>
            <a:cxnLst/>
            <a:rect l="l" t="t" r="r" b="b"/>
            <a:pathLst>
              <a:path w="5740" h="4316">
                <a:moveTo>
                  <a:pt x="5740" y="4316"/>
                </a:moveTo>
                <a:lnTo>
                  <a:pt x="0" y="4316"/>
                </a:lnTo>
                <a:lnTo>
                  <a:pt x="0" y="0"/>
                </a:lnTo>
                <a:lnTo>
                  <a:pt x="5740" y="0"/>
                </a:lnTo>
                <a:lnTo>
                  <a:pt x="5740" y="4316"/>
                </a:lnTo>
                <a:close/>
              </a:path>
            </a:pathLst>
          </a:custGeom>
          <a:gradFill>
            <a:gsLst>
              <a:gs pos="0">
                <a:schemeClr val="bg1"/>
              </a:gs>
              <a:gs pos="100000">
                <a:schemeClr val="accent2"/>
              </a:gs>
            </a:gsLst>
            <a:lin ang="5400000"/>
          </a:gradFill>
          <a:ln>
            <a:noFill/>
          </a:ln>
        </p:spPr>
        <p:style>
          <a:lnRef idx="0">
            <a:scrgbClr r="0" g="0" b="0"/>
          </a:lnRef>
          <a:fillRef idx="0">
            <a:scrgbClr r="0" g="0" b="0"/>
          </a:fillRef>
          <a:effectRef idx="0">
            <a:scrgbClr r="0" g="0" b="0"/>
          </a:effectRef>
          <a:fontRef idx="minor"/>
        </p:style>
      </p:sp>
      <p:sp>
        <p:nvSpPr>
          <p:cNvPr id="158" name="CustomShape 3"/>
          <p:cNvSpPr/>
          <p:nvPr/>
        </p:nvSpPr>
        <p:spPr>
          <a:xfrm>
            <a:off x="7804080" y="6048360"/>
            <a:ext cx="1125720" cy="518760"/>
          </a:xfrm>
          <a:prstGeom prst="ellipse">
            <a:avLst/>
          </a:prstGeom>
          <a:gradFill>
            <a:gsLst>
              <a:gs pos="0">
                <a:schemeClr val="accent2"/>
              </a:gs>
              <a:gs pos="100000">
                <a:schemeClr val="accent2">
                  <a:gamma/>
                  <a:shade val="90980"/>
                  <a:invGamma/>
                </a:schemeClr>
              </a:gs>
            </a:gsLst>
            <a:lin ang="0"/>
          </a:gradFill>
          <a:ln w="9360">
            <a:noFill/>
          </a:ln>
        </p:spPr>
        <p:style>
          <a:lnRef idx="0">
            <a:scrgbClr r="0" g="0" b="0"/>
          </a:lnRef>
          <a:fillRef idx="0">
            <a:scrgbClr r="0" g="0" b="0"/>
          </a:fillRef>
          <a:effectRef idx="0">
            <a:scrgbClr r="0" g="0" b="0"/>
          </a:effectRef>
          <a:fontRef idx="minor"/>
        </p:style>
      </p:sp>
      <p:sp>
        <p:nvSpPr>
          <p:cNvPr id="159" name="CustomShape 4"/>
          <p:cNvSpPr/>
          <p:nvPr/>
        </p:nvSpPr>
        <p:spPr>
          <a:xfrm>
            <a:off x="7888680" y="6095880"/>
            <a:ext cx="956520" cy="436320"/>
          </a:xfrm>
          <a:prstGeom prst="ellipse">
            <a:avLst/>
          </a:prstGeom>
          <a:gradFill>
            <a:gsLst>
              <a:gs pos="0">
                <a:schemeClr val="accent2">
                  <a:gamma/>
                  <a:shade val="90980"/>
                  <a:invGamma/>
                </a:schemeClr>
              </a:gs>
              <a:gs pos="100000">
                <a:schemeClr val="accent2"/>
              </a:gs>
            </a:gsLst>
            <a:lin ang="5400000"/>
          </a:gradFill>
          <a:ln w="9360">
            <a:noFill/>
          </a:ln>
        </p:spPr>
        <p:style>
          <a:lnRef idx="0">
            <a:scrgbClr r="0" g="0" b="0"/>
          </a:lnRef>
          <a:fillRef idx="0">
            <a:scrgbClr r="0" g="0" b="0"/>
          </a:fillRef>
          <a:effectRef idx="0">
            <a:scrgbClr r="0" g="0" b="0"/>
          </a:effectRef>
          <a:fontRef idx="minor"/>
        </p:style>
      </p:sp>
      <p:sp>
        <p:nvSpPr>
          <p:cNvPr id="160" name="CustomShape 5"/>
          <p:cNvSpPr/>
          <p:nvPr/>
        </p:nvSpPr>
        <p:spPr>
          <a:xfrm>
            <a:off x="8007480" y="6146640"/>
            <a:ext cx="727920" cy="328320"/>
          </a:xfrm>
          <a:prstGeom prst="ellipse">
            <a:avLst/>
          </a:prstGeom>
          <a:gradFill>
            <a:gsLst>
              <a:gs pos="0">
                <a:schemeClr val="accent2"/>
              </a:gs>
              <a:gs pos="100000">
                <a:schemeClr val="accent2">
                  <a:gamma/>
                  <a:shade val="94118"/>
                  <a:invGamma/>
                </a:schemeClr>
              </a:gs>
            </a:gsLst>
            <a:lin ang="5400000"/>
          </a:gradFill>
          <a:ln w="9360">
            <a:noFill/>
          </a:ln>
        </p:spPr>
        <p:style>
          <a:lnRef idx="0">
            <a:scrgbClr r="0" g="0" b="0"/>
          </a:lnRef>
          <a:fillRef idx="0">
            <a:scrgbClr r="0" g="0" b="0"/>
          </a:fillRef>
          <a:effectRef idx="0">
            <a:scrgbClr r="0" g="0" b="0"/>
          </a:effectRef>
          <a:fontRef idx="minor"/>
        </p:style>
      </p:sp>
      <p:sp>
        <p:nvSpPr>
          <p:cNvPr id="161" name="CustomShape 6"/>
          <p:cNvSpPr/>
          <p:nvPr/>
        </p:nvSpPr>
        <p:spPr>
          <a:xfrm>
            <a:off x="8092080" y="6184800"/>
            <a:ext cx="554040" cy="252000"/>
          </a:xfrm>
          <a:prstGeom prst="ellipse">
            <a:avLst/>
          </a:prstGeom>
          <a:gradFill>
            <a:gsLst>
              <a:gs pos="0">
                <a:schemeClr val="accent2">
                  <a:gamma/>
                  <a:shade val="96863"/>
                  <a:invGamma/>
                </a:schemeClr>
              </a:gs>
              <a:gs pos="100000">
                <a:schemeClr val="accent2"/>
              </a:gs>
            </a:gsLst>
            <a:lin ang="5400000"/>
          </a:gradFill>
          <a:ln w="9360">
            <a:noFill/>
          </a:ln>
        </p:spPr>
        <p:style>
          <a:lnRef idx="0">
            <a:scrgbClr r="0" g="0" b="0"/>
          </a:lnRef>
          <a:fillRef idx="0">
            <a:scrgbClr r="0" g="0" b="0"/>
          </a:fillRef>
          <a:effectRef idx="0">
            <a:scrgbClr r="0" g="0" b="0"/>
          </a:effectRef>
          <a:fontRef idx="minor"/>
        </p:style>
      </p:sp>
      <p:sp>
        <p:nvSpPr>
          <p:cNvPr id="162" name="CustomShape 7"/>
          <p:cNvSpPr/>
          <p:nvPr/>
        </p:nvSpPr>
        <p:spPr>
          <a:xfrm>
            <a:off x="8164080" y="6226200"/>
            <a:ext cx="406080" cy="169560"/>
          </a:xfrm>
          <a:prstGeom prst="ellipse">
            <a:avLst/>
          </a:prstGeom>
          <a:gradFill>
            <a:gsLst>
              <a:gs pos="0">
                <a:schemeClr val="accent2"/>
              </a:gs>
              <a:gs pos="100000">
                <a:schemeClr val="accent2">
                  <a:gamma/>
                  <a:shade val="94118"/>
                  <a:invGamma/>
                </a:schemeClr>
              </a:gs>
            </a:gsLst>
            <a:lin ang="5400000"/>
          </a:gradFill>
          <a:ln w="9360">
            <a:noFill/>
          </a:ln>
        </p:spPr>
        <p:style>
          <a:lnRef idx="0">
            <a:scrgbClr r="0" g="0" b="0"/>
          </a:lnRef>
          <a:fillRef idx="0">
            <a:scrgbClr r="0" g="0" b="0"/>
          </a:fillRef>
          <a:effectRef idx="0">
            <a:scrgbClr r="0" g="0" b="0"/>
          </a:effectRef>
          <a:fontRef idx="minor"/>
        </p:style>
      </p:sp>
      <p:sp>
        <p:nvSpPr>
          <p:cNvPr id="163" name="CustomShape 8"/>
          <p:cNvSpPr/>
          <p:nvPr/>
        </p:nvSpPr>
        <p:spPr>
          <a:xfrm>
            <a:off x="7569360" y="5897520"/>
            <a:ext cx="810360" cy="255240"/>
          </a:xfrm>
          <a:custGeom>
            <a:avLst/>
            <a:gdLst/>
            <a:ahLst/>
            <a:cxnLst/>
            <a:rect l="l" t="t"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a:gsLst>
              <a:gs pos="0">
                <a:schemeClr val="accent2">
                  <a:gamma/>
                  <a:shade val="94118"/>
                  <a:invGamma/>
                </a:schemeClr>
              </a:gs>
              <a:gs pos="100000">
                <a:schemeClr val="accent2"/>
              </a:gs>
            </a:gsLst>
            <a:lin ang="5400000"/>
          </a:gradFill>
          <a:ln w="9360">
            <a:noFill/>
          </a:ln>
        </p:spPr>
        <p:style>
          <a:lnRef idx="0">
            <a:scrgbClr r="0" g="0" b="0"/>
          </a:lnRef>
          <a:fillRef idx="0">
            <a:scrgbClr r="0" g="0" b="0"/>
          </a:fillRef>
          <a:effectRef idx="0">
            <a:scrgbClr r="0" g="0" b="0"/>
          </a:effectRef>
          <a:fontRef idx="minor"/>
        </p:style>
      </p:sp>
      <p:sp>
        <p:nvSpPr>
          <p:cNvPr id="164" name="CustomShape 9"/>
          <p:cNvSpPr/>
          <p:nvPr/>
        </p:nvSpPr>
        <p:spPr>
          <a:xfrm>
            <a:off x="7823160" y="6620040"/>
            <a:ext cx="939600" cy="104400"/>
          </a:xfrm>
          <a:custGeom>
            <a:avLst/>
            <a:gdLst/>
            <a:ahLst/>
            <a:cxnLst/>
            <a:rect l="l" t="t"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a:gsLst>
              <a:gs pos="0">
                <a:schemeClr val="accent2">
                  <a:gamma/>
                  <a:shade val="84706"/>
                  <a:invGamma/>
                </a:schemeClr>
              </a:gs>
              <a:gs pos="100000">
                <a:schemeClr val="accent2"/>
              </a:gs>
            </a:gsLst>
            <a:lin ang="18900000"/>
          </a:gradFill>
          <a:ln w="9360">
            <a:noFill/>
          </a:ln>
        </p:spPr>
        <p:style>
          <a:lnRef idx="0">
            <a:scrgbClr r="0" g="0" b="0"/>
          </a:lnRef>
          <a:fillRef idx="0">
            <a:scrgbClr r="0" g="0" b="0"/>
          </a:fillRef>
          <a:effectRef idx="0">
            <a:scrgbClr r="0" g="0" b="0"/>
          </a:effectRef>
          <a:fontRef idx="minor"/>
        </p:style>
      </p:sp>
      <p:sp>
        <p:nvSpPr>
          <p:cNvPr id="165" name="CustomShape 10"/>
          <p:cNvSpPr/>
          <p:nvPr/>
        </p:nvSpPr>
        <p:spPr>
          <a:xfrm>
            <a:off x="7467480" y="6200640"/>
            <a:ext cx="187920" cy="342720"/>
          </a:xfrm>
          <a:custGeom>
            <a:avLst/>
            <a:gdLst/>
            <a:ahLst/>
            <a:cxnLst/>
            <a:rect l="l" t="t"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a:gsLst>
              <a:gs pos="0">
                <a:schemeClr val="accent2"/>
              </a:gs>
              <a:gs pos="100000">
                <a:schemeClr val="accent2">
                  <a:gamma/>
                  <a:shade val="87843"/>
                  <a:invGamma/>
                </a:schemeClr>
              </a:gs>
            </a:gsLst>
            <a:lin ang="5400000"/>
          </a:gradFill>
          <a:ln w="9360">
            <a:noFill/>
          </a:ln>
        </p:spPr>
        <p:style>
          <a:lnRef idx="0">
            <a:scrgbClr r="0" g="0" b="0"/>
          </a:lnRef>
          <a:fillRef idx="0">
            <a:scrgbClr r="0" g="0" b="0"/>
          </a:fillRef>
          <a:effectRef idx="0">
            <a:scrgbClr r="0" g="0" b="0"/>
          </a:effectRef>
          <a:fontRef idx="minor"/>
        </p:style>
      </p:sp>
      <p:sp>
        <p:nvSpPr>
          <p:cNvPr id="166" name="CustomShape 11"/>
          <p:cNvSpPr/>
          <p:nvPr/>
        </p:nvSpPr>
        <p:spPr>
          <a:xfrm>
            <a:off x="7556400" y="5945040"/>
            <a:ext cx="1587240" cy="731520"/>
          </a:xfrm>
          <a:custGeom>
            <a:avLst/>
            <a:gdLst/>
            <a:ahLst/>
            <a:cxnLst/>
            <a:rect l="l" t="t"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a:gsLst>
              <a:gs pos="0">
                <a:schemeClr val="accent2"/>
              </a:gs>
              <a:gs pos="100000">
                <a:schemeClr val="accent2">
                  <a:gamma/>
                  <a:shade val="90980"/>
                  <a:invGamma/>
                </a:schemeClr>
              </a:gs>
            </a:gsLst>
            <a:lin ang="0"/>
          </a:gradFill>
          <a:ln w="9360">
            <a:noFill/>
          </a:ln>
        </p:spPr>
        <p:style>
          <a:lnRef idx="0">
            <a:scrgbClr r="0" g="0" b="0"/>
          </a:lnRef>
          <a:fillRef idx="0">
            <a:scrgbClr r="0" g="0" b="0"/>
          </a:fillRef>
          <a:effectRef idx="0">
            <a:scrgbClr r="0" g="0" b="0"/>
          </a:effectRef>
          <a:fontRef idx="minor"/>
        </p:style>
      </p:sp>
      <p:sp>
        <p:nvSpPr>
          <p:cNvPr id="167" name="CustomShape 12"/>
          <p:cNvSpPr/>
          <p:nvPr/>
        </p:nvSpPr>
        <p:spPr>
          <a:xfrm>
            <a:off x="8547120" y="5907240"/>
            <a:ext cx="202680" cy="47160"/>
          </a:xfrm>
          <a:custGeom>
            <a:avLst/>
            <a:gdLst/>
            <a:ahLst/>
            <a:cxnLst/>
            <a:rect l="l" t="t"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a:gsLst>
              <a:gs pos="0">
                <a:schemeClr val="accent2"/>
              </a:gs>
              <a:gs pos="100000">
                <a:schemeClr val="accent2">
                  <a:gamma/>
                  <a:shade val="87843"/>
                  <a:invGamma/>
                </a:schemeClr>
              </a:gs>
            </a:gsLst>
            <a:lin ang="0"/>
          </a:gradFill>
          <a:ln w="9360">
            <a:noFill/>
          </a:ln>
        </p:spPr>
        <p:style>
          <a:lnRef idx="0">
            <a:scrgbClr r="0" g="0" b="0"/>
          </a:lnRef>
          <a:fillRef idx="0">
            <a:scrgbClr r="0" g="0" b="0"/>
          </a:fillRef>
          <a:effectRef idx="0">
            <a:scrgbClr r="0" g="0" b="0"/>
          </a:effectRef>
          <a:fontRef idx="minor"/>
        </p:style>
      </p:sp>
      <p:sp>
        <p:nvSpPr>
          <p:cNvPr id="168" name="CustomShape 13"/>
          <p:cNvSpPr/>
          <p:nvPr/>
        </p:nvSpPr>
        <p:spPr>
          <a:xfrm>
            <a:off x="8278200" y="6267600"/>
            <a:ext cx="177480" cy="83880"/>
          </a:xfrm>
          <a:prstGeom prst="ellipse">
            <a:avLst/>
          </a:prstGeom>
          <a:gradFill>
            <a:gsLst>
              <a:gs pos="0">
                <a:schemeClr val="accent2">
                  <a:gamma/>
                  <a:shade val="94118"/>
                  <a:invGamma/>
                </a:schemeClr>
              </a:gs>
              <a:gs pos="100000">
                <a:schemeClr val="accent2"/>
              </a:gs>
            </a:gsLst>
            <a:lin ang="5400000"/>
          </a:gradFill>
          <a:ln w="9360">
            <a:noFill/>
          </a:ln>
        </p:spPr>
        <p:style>
          <a:lnRef idx="0">
            <a:scrgbClr r="0" g="0" b="0"/>
          </a:lnRef>
          <a:fillRef idx="0">
            <a:scrgbClr r="0" g="0" b="0"/>
          </a:fillRef>
          <a:effectRef idx="0">
            <a:scrgbClr r="0" g="0" b="0"/>
          </a:effectRef>
          <a:fontRef idx="minor"/>
        </p:style>
      </p:sp>
      <p:sp>
        <p:nvSpPr>
          <p:cNvPr id="169" name="CustomShape 14"/>
          <p:cNvSpPr/>
          <p:nvPr/>
        </p:nvSpPr>
        <p:spPr>
          <a:xfrm>
            <a:off x="4800600" y="6245280"/>
            <a:ext cx="1350000" cy="597960"/>
          </a:xfrm>
          <a:prstGeom prst="ellipse">
            <a:avLst/>
          </a:prstGeom>
          <a:gradFill>
            <a:gsLst>
              <a:gs pos="0">
                <a:schemeClr val="accent2">
                  <a:gamma/>
                  <a:shade val="87843"/>
                  <a:invGamma/>
                </a:schemeClr>
              </a:gs>
              <a:gs pos="100000">
                <a:schemeClr val="accent2"/>
              </a:gs>
            </a:gsLst>
            <a:lin ang="2700000"/>
          </a:gradFill>
          <a:ln w="9360">
            <a:noFill/>
          </a:ln>
        </p:spPr>
        <p:style>
          <a:lnRef idx="0">
            <a:scrgbClr r="0" g="0" b="0"/>
          </a:lnRef>
          <a:fillRef idx="0">
            <a:scrgbClr r="0" g="0" b="0"/>
          </a:fillRef>
          <a:effectRef idx="0">
            <a:scrgbClr r="0" g="0" b="0"/>
          </a:effectRef>
          <a:fontRef idx="minor"/>
        </p:style>
      </p:sp>
      <p:sp>
        <p:nvSpPr>
          <p:cNvPr id="170" name="CustomShape 15"/>
          <p:cNvSpPr/>
          <p:nvPr/>
        </p:nvSpPr>
        <p:spPr>
          <a:xfrm>
            <a:off x="4897800" y="6283440"/>
            <a:ext cx="1149120" cy="526680"/>
          </a:xfrm>
          <a:prstGeom prst="ellipse">
            <a:avLst/>
          </a:prstGeom>
          <a:gradFill>
            <a:gsLst>
              <a:gs pos="0">
                <a:schemeClr val="accent2"/>
              </a:gs>
              <a:gs pos="100000">
                <a:schemeClr val="accent2">
                  <a:gamma/>
                  <a:shade val="87843"/>
                  <a:invGamma/>
                </a:schemeClr>
              </a:gs>
            </a:gsLst>
            <a:lin ang="2700000"/>
          </a:gradFill>
          <a:ln w="9360">
            <a:noFill/>
          </a:ln>
        </p:spPr>
        <p:style>
          <a:lnRef idx="0">
            <a:scrgbClr r="0" g="0" b="0"/>
          </a:lnRef>
          <a:fillRef idx="0">
            <a:scrgbClr r="0" g="0" b="0"/>
          </a:fillRef>
          <a:effectRef idx="0">
            <a:scrgbClr r="0" g="0" b="0"/>
          </a:effectRef>
          <a:fontRef idx="minor"/>
        </p:style>
      </p:sp>
      <p:sp>
        <p:nvSpPr>
          <p:cNvPr id="171" name="CustomShape 16"/>
          <p:cNvSpPr/>
          <p:nvPr/>
        </p:nvSpPr>
        <p:spPr>
          <a:xfrm>
            <a:off x="4955040" y="6316560"/>
            <a:ext cx="1060200" cy="474480"/>
          </a:xfrm>
          <a:prstGeom prst="ellipse">
            <a:avLst/>
          </a:prstGeom>
          <a:gradFill>
            <a:gsLst>
              <a:gs pos="0">
                <a:schemeClr val="accent2">
                  <a:gamma/>
                  <a:shade val="90980"/>
                  <a:invGamma/>
                </a:schemeClr>
              </a:gs>
              <a:gs pos="100000">
                <a:schemeClr val="accent2"/>
              </a:gs>
            </a:gsLst>
            <a:lin ang="2700000"/>
          </a:gradFill>
          <a:ln w="9360">
            <a:noFill/>
          </a:ln>
        </p:spPr>
        <p:style>
          <a:lnRef idx="0">
            <a:scrgbClr r="0" g="0" b="0"/>
          </a:lnRef>
          <a:fillRef idx="0">
            <a:scrgbClr r="0" g="0" b="0"/>
          </a:fillRef>
          <a:effectRef idx="0">
            <a:scrgbClr r="0" g="0" b="0"/>
          </a:effectRef>
          <a:fontRef idx="minor"/>
        </p:style>
      </p:sp>
      <p:sp>
        <p:nvSpPr>
          <p:cNvPr id="172" name="CustomShape 17"/>
          <p:cNvSpPr/>
          <p:nvPr/>
        </p:nvSpPr>
        <p:spPr>
          <a:xfrm>
            <a:off x="5012280" y="6345360"/>
            <a:ext cx="939600" cy="409320"/>
          </a:xfrm>
          <a:prstGeom prst="ellipse">
            <a:avLst/>
          </a:prstGeom>
          <a:gradFill>
            <a:gsLst>
              <a:gs pos="0">
                <a:schemeClr val="accent2">
                  <a:gamma/>
                  <a:shade val="87843"/>
                  <a:invGamma/>
                </a:schemeClr>
              </a:gs>
              <a:gs pos="100000">
                <a:schemeClr val="accent2"/>
              </a:gs>
            </a:gsLst>
            <a:lin ang="5400000"/>
          </a:gradFill>
          <a:ln w="9360">
            <a:noFill/>
          </a:ln>
        </p:spPr>
        <p:style>
          <a:lnRef idx="0">
            <a:scrgbClr r="0" g="0" b="0"/>
          </a:lnRef>
          <a:fillRef idx="0">
            <a:scrgbClr r="0" g="0" b="0"/>
          </a:fillRef>
          <a:effectRef idx="0">
            <a:scrgbClr r="0" g="0" b="0"/>
          </a:effectRef>
          <a:fontRef idx="minor"/>
        </p:style>
      </p:sp>
      <p:sp>
        <p:nvSpPr>
          <p:cNvPr id="173" name="CustomShape 18"/>
          <p:cNvSpPr/>
          <p:nvPr/>
        </p:nvSpPr>
        <p:spPr>
          <a:xfrm>
            <a:off x="5048280" y="6357960"/>
            <a:ext cx="873720" cy="380520"/>
          </a:xfrm>
          <a:prstGeom prst="ellipse">
            <a:avLst/>
          </a:prstGeom>
          <a:gradFill>
            <a:gsLst>
              <a:gs pos="0">
                <a:schemeClr val="accent2">
                  <a:gamma/>
                  <a:shade val="94118"/>
                  <a:invGamma/>
                </a:schemeClr>
              </a:gs>
              <a:gs pos="100000">
                <a:schemeClr val="accent2"/>
              </a:gs>
            </a:gsLst>
            <a:lin ang="5400000"/>
          </a:gradFill>
          <a:ln w="9360">
            <a:noFill/>
          </a:ln>
        </p:spPr>
        <p:style>
          <a:lnRef idx="0">
            <a:scrgbClr r="0" g="0" b="0"/>
          </a:lnRef>
          <a:fillRef idx="0">
            <a:scrgbClr r="0" g="0" b="0"/>
          </a:fillRef>
          <a:effectRef idx="0">
            <a:scrgbClr r="0" g="0" b="0"/>
          </a:effectRef>
          <a:fontRef idx="minor"/>
        </p:style>
      </p:sp>
      <p:sp>
        <p:nvSpPr>
          <p:cNvPr id="174" name="CustomShape 19"/>
          <p:cNvSpPr/>
          <p:nvPr/>
        </p:nvSpPr>
        <p:spPr>
          <a:xfrm>
            <a:off x="5158440" y="6391440"/>
            <a:ext cx="647280" cy="304560"/>
          </a:xfrm>
          <a:prstGeom prst="ellipse">
            <a:avLst/>
          </a:prstGeom>
          <a:gradFill>
            <a:gsLst>
              <a:gs pos="0">
                <a:schemeClr val="accent2">
                  <a:gamma/>
                  <a:shade val="87843"/>
                  <a:invGamma/>
                </a:schemeClr>
              </a:gs>
              <a:gs pos="100000">
                <a:schemeClr val="accent2"/>
              </a:gs>
            </a:gsLst>
            <a:lin ang="5400000"/>
          </a:gradFill>
          <a:ln w="9360">
            <a:noFill/>
          </a:ln>
        </p:spPr>
        <p:style>
          <a:lnRef idx="0">
            <a:scrgbClr r="0" g="0" b="0"/>
          </a:lnRef>
          <a:fillRef idx="0">
            <a:scrgbClr r="0" g="0" b="0"/>
          </a:fillRef>
          <a:effectRef idx="0">
            <a:scrgbClr r="0" g="0" b="0"/>
          </a:effectRef>
          <a:fontRef idx="minor"/>
        </p:style>
      </p:sp>
      <p:sp>
        <p:nvSpPr>
          <p:cNvPr id="175" name="CustomShape 20"/>
          <p:cNvSpPr/>
          <p:nvPr/>
        </p:nvSpPr>
        <p:spPr>
          <a:xfrm>
            <a:off x="5240880" y="6438960"/>
            <a:ext cx="480240" cy="213840"/>
          </a:xfrm>
          <a:prstGeom prst="ellipse">
            <a:avLst/>
          </a:prstGeom>
          <a:gradFill>
            <a:gsLst>
              <a:gs pos="0">
                <a:schemeClr val="accent2"/>
              </a:gs>
              <a:gs pos="100000">
                <a:schemeClr val="accent2">
                  <a:gamma/>
                  <a:shade val="90980"/>
                  <a:invGamma/>
                </a:schemeClr>
              </a:gs>
            </a:gsLst>
            <a:lin ang="2700000"/>
          </a:gradFill>
          <a:ln w="9360">
            <a:noFill/>
          </a:ln>
        </p:spPr>
        <p:style>
          <a:lnRef idx="0">
            <a:scrgbClr r="0" g="0" b="0"/>
          </a:lnRef>
          <a:fillRef idx="0">
            <a:scrgbClr r="0" g="0" b="0"/>
          </a:fillRef>
          <a:effectRef idx="0">
            <a:scrgbClr r="0" g="0" b="0"/>
          </a:effectRef>
          <a:fontRef idx="minor"/>
        </p:style>
      </p:sp>
      <p:sp>
        <p:nvSpPr>
          <p:cNvPr id="176" name="CustomShape 21"/>
          <p:cNvSpPr/>
          <p:nvPr/>
        </p:nvSpPr>
        <p:spPr>
          <a:xfrm>
            <a:off x="5380560" y="6504120"/>
            <a:ext cx="190080" cy="95040"/>
          </a:xfrm>
          <a:prstGeom prst="ellipse">
            <a:avLst/>
          </a:prstGeom>
          <a:gradFill>
            <a:gsLst>
              <a:gs pos="0">
                <a:schemeClr val="accent2"/>
              </a:gs>
              <a:gs pos="100000">
                <a:schemeClr val="accent2">
                  <a:gamma/>
                  <a:shade val="90980"/>
                  <a:invGamma/>
                </a:schemeClr>
              </a:gs>
            </a:gsLst>
            <a:lin ang="0"/>
          </a:gradFill>
          <a:ln w="9360">
            <a:noFill/>
          </a:ln>
        </p:spPr>
        <p:style>
          <a:lnRef idx="0">
            <a:scrgbClr r="0" g="0" b="0"/>
          </a:lnRef>
          <a:fillRef idx="0">
            <a:scrgbClr r="0" g="0" b="0"/>
          </a:fillRef>
          <a:effectRef idx="0">
            <a:scrgbClr r="0" g="0" b="0"/>
          </a:effectRef>
          <a:fontRef idx="minor"/>
        </p:style>
      </p:sp>
      <p:sp>
        <p:nvSpPr>
          <p:cNvPr id="177" name="CustomShape 22"/>
          <p:cNvSpPr/>
          <p:nvPr/>
        </p:nvSpPr>
        <p:spPr>
          <a:xfrm>
            <a:off x="5471640" y="6067440"/>
            <a:ext cx="950040" cy="294840"/>
          </a:xfrm>
          <a:custGeom>
            <a:avLst/>
            <a:gdLst/>
            <a:ahLst/>
            <a:cxnLst/>
            <a:rect l="l" t="t"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a:gsLst>
              <a:gs pos="0">
                <a:schemeClr val="accent2">
                  <a:gamma/>
                  <a:shade val="90980"/>
                  <a:invGamma/>
                </a:schemeClr>
              </a:gs>
              <a:gs pos="100000">
                <a:schemeClr val="accent2"/>
              </a:gs>
            </a:gsLst>
            <a:lin ang="5400000"/>
          </a:gradFill>
          <a:ln w="9360">
            <a:noFill/>
          </a:ln>
        </p:spPr>
        <p:style>
          <a:lnRef idx="0">
            <a:scrgbClr r="0" g="0" b="0"/>
          </a:lnRef>
          <a:fillRef idx="0">
            <a:scrgbClr r="0" g="0" b="0"/>
          </a:fillRef>
          <a:effectRef idx="0">
            <a:scrgbClr r="0" g="0" b="0"/>
          </a:effectRef>
          <a:fontRef idx="minor"/>
        </p:style>
      </p:sp>
      <p:sp>
        <p:nvSpPr>
          <p:cNvPr id="178" name="CustomShape 23"/>
          <p:cNvSpPr/>
          <p:nvPr/>
        </p:nvSpPr>
        <p:spPr>
          <a:xfrm>
            <a:off x="4533840" y="6114960"/>
            <a:ext cx="1887840" cy="732960"/>
          </a:xfrm>
          <a:custGeom>
            <a:avLst/>
            <a:gdLst/>
            <a:ahLst/>
            <a:cxnLst/>
            <a:rect l="l" t="t"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a:gsLst>
              <a:gs pos="0">
                <a:schemeClr val="accent2"/>
              </a:gs>
              <a:gs pos="100000">
                <a:schemeClr val="accent2">
                  <a:gamma/>
                  <a:shade val="84706"/>
                  <a:invGamma/>
                </a:schemeClr>
              </a:gs>
            </a:gsLst>
            <a:lin ang="2700000"/>
          </a:gradFill>
          <a:ln w="9360">
            <a:noFill/>
          </a:ln>
        </p:spPr>
        <p:style>
          <a:lnRef idx="0">
            <a:scrgbClr r="0" g="0" b="0"/>
          </a:lnRef>
          <a:fillRef idx="0">
            <a:scrgbClr r="0" g="0" b="0"/>
          </a:fillRef>
          <a:effectRef idx="0">
            <a:scrgbClr r="0" g="0" b="0"/>
          </a:effectRef>
          <a:fontRef idx="minor"/>
        </p:style>
      </p:sp>
      <p:sp>
        <p:nvSpPr>
          <p:cNvPr id="179" name="CustomShape 24"/>
          <p:cNvSpPr/>
          <p:nvPr/>
        </p:nvSpPr>
        <p:spPr>
          <a:xfrm>
            <a:off x="4406760" y="6076800"/>
            <a:ext cx="861120" cy="771120"/>
          </a:xfrm>
          <a:custGeom>
            <a:avLst/>
            <a:gdLst/>
            <a:ahLst/>
            <a:cxnLst/>
            <a:rect l="l" t="t"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a:gsLst>
              <a:gs pos="0">
                <a:schemeClr val="accent2"/>
              </a:gs>
              <a:gs pos="100000">
                <a:schemeClr val="accent2">
                  <a:gamma/>
                  <a:shade val="90980"/>
                  <a:invGamma/>
                </a:schemeClr>
              </a:gs>
            </a:gsLst>
            <a:lin ang="0"/>
          </a:gradFill>
          <a:ln w="9360">
            <a:noFill/>
          </a:ln>
        </p:spPr>
        <p:style>
          <a:lnRef idx="0">
            <a:scrgbClr r="0" g="0" b="0"/>
          </a:lnRef>
          <a:fillRef idx="0">
            <a:scrgbClr r="0" g="0" b="0"/>
          </a:fillRef>
          <a:effectRef idx="0">
            <a:scrgbClr r="0" g="0" b="0"/>
          </a:effectRef>
          <a:fontRef idx="minor"/>
        </p:style>
      </p:sp>
      <p:sp>
        <p:nvSpPr>
          <p:cNvPr id="180" name="CustomShape 25"/>
          <p:cNvSpPr/>
          <p:nvPr/>
        </p:nvSpPr>
        <p:spPr>
          <a:xfrm>
            <a:off x="6322320" y="6419880"/>
            <a:ext cx="228240" cy="399600"/>
          </a:xfrm>
          <a:custGeom>
            <a:avLst/>
            <a:gdLst/>
            <a:ahLst/>
            <a:cxnLst/>
            <a:rect l="l" t="t"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a:gsLst>
              <a:gs pos="0">
                <a:schemeClr val="accent2"/>
              </a:gs>
              <a:gs pos="100000">
                <a:schemeClr val="accent2">
                  <a:gamma/>
                  <a:shade val="81961"/>
                  <a:invGamma/>
                </a:schemeClr>
              </a:gs>
            </a:gsLst>
            <a:lin ang="5400000"/>
          </a:gradFill>
          <a:ln w="9360">
            <a:noFill/>
          </a:ln>
        </p:spPr>
        <p:style>
          <a:lnRef idx="0">
            <a:scrgbClr r="0" g="0" b="0"/>
          </a:lnRef>
          <a:fillRef idx="0">
            <a:scrgbClr r="0" g="0" b="0"/>
          </a:fillRef>
          <a:effectRef idx="0">
            <a:scrgbClr r="0" g="0" b="0"/>
          </a:effectRef>
          <a:fontRef idx="minor"/>
        </p:style>
      </p:sp>
      <p:sp>
        <p:nvSpPr>
          <p:cNvPr id="181" name="CustomShape 26"/>
          <p:cNvSpPr/>
          <p:nvPr/>
        </p:nvSpPr>
        <p:spPr>
          <a:xfrm>
            <a:off x="4377240" y="5850000"/>
            <a:ext cx="1766880" cy="237600"/>
          </a:xfrm>
          <a:custGeom>
            <a:avLst/>
            <a:gdLst/>
            <a:ahLst/>
            <a:cxnLst/>
            <a:rect l="l" t="t"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close/>
              </a:path>
            </a:pathLst>
          </a:custGeom>
          <a:solidFill>
            <a:schemeClr val="accent2"/>
          </a:solidFill>
          <a:ln>
            <a:noFill/>
          </a:ln>
        </p:spPr>
        <p:style>
          <a:lnRef idx="0">
            <a:scrgbClr r="0" g="0" b="0"/>
          </a:lnRef>
          <a:fillRef idx="0">
            <a:scrgbClr r="0" g="0" b="0"/>
          </a:fillRef>
          <a:effectRef idx="0">
            <a:scrgbClr r="0" g="0" b="0"/>
          </a:effectRef>
          <a:fontRef idx="minor"/>
        </p:style>
      </p:sp>
      <p:sp>
        <p:nvSpPr>
          <p:cNvPr id="182" name="CustomShape 27"/>
          <p:cNvSpPr/>
          <p:nvPr/>
        </p:nvSpPr>
        <p:spPr>
          <a:xfrm>
            <a:off x="3951720" y="6116760"/>
            <a:ext cx="361440" cy="731520"/>
          </a:xfrm>
          <a:custGeom>
            <a:avLst/>
            <a:gdLst/>
            <a:ahLst/>
            <a:cxnLst/>
            <a:rect l="l" t="t"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close/>
              </a:path>
            </a:pathLst>
          </a:custGeom>
          <a:solidFill>
            <a:schemeClr val="accent2"/>
          </a:solidFill>
          <a:ln>
            <a:noFill/>
          </a:ln>
        </p:spPr>
        <p:style>
          <a:lnRef idx="0">
            <a:scrgbClr r="0" g="0" b="0"/>
          </a:lnRef>
          <a:fillRef idx="0">
            <a:scrgbClr r="0" g="0" b="0"/>
          </a:fillRef>
          <a:effectRef idx="0">
            <a:scrgbClr r="0" g="0" b="0"/>
          </a:effectRef>
          <a:fontRef idx="minor"/>
        </p:style>
      </p:sp>
      <p:sp>
        <p:nvSpPr>
          <p:cNvPr id="183" name="CustomShape 28"/>
          <p:cNvSpPr/>
          <p:nvPr/>
        </p:nvSpPr>
        <p:spPr>
          <a:xfrm>
            <a:off x="6246360" y="5954760"/>
            <a:ext cx="761760" cy="893520"/>
          </a:xfrm>
          <a:custGeom>
            <a:avLst/>
            <a:gdLst/>
            <a:ahLst/>
            <a:cxnLst/>
            <a:rect l="l" t="t"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a:gsLst>
              <a:gs pos="0">
                <a:schemeClr val="accent2"/>
              </a:gs>
              <a:gs pos="100000">
                <a:schemeClr val="accent2">
                  <a:gamma/>
                  <a:shade val="87843"/>
                  <a:invGamma/>
                </a:schemeClr>
              </a:gs>
            </a:gsLst>
            <a:lin ang="5400000"/>
          </a:gradFill>
          <a:ln w="9360">
            <a:noFill/>
          </a:ln>
        </p:spPr>
        <p:style>
          <a:lnRef idx="0">
            <a:scrgbClr r="0" g="0" b="0"/>
          </a:lnRef>
          <a:fillRef idx="0">
            <a:scrgbClr r="0" g="0" b="0"/>
          </a:fillRef>
          <a:effectRef idx="0">
            <a:scrgbClr r="0" g="0" b="0"/>
          </a:effectRef>
          <a:fontRef idx="minor"/>
        </p:style>
      </p:sp>
      <p:sp>
        <p:nvSpPr>
          <p:cNvPr id="184" name="CustomShape 29"/>
          <p:cNvSpPr/>
          <p:nvPr/>
        </p:nvSpPr>
        <p:spPr>
          <a:xfrm>
            <a:off x="4906440" y="5764320"/>
            <a:ext cx="2281320" cy="674280"/>
          </a:xfrm>
          <a:custGeom>
            <a:avLst/>
            <a:gdLst/>
            <a:ahLst/>
            <a:cxnLst/>
            <a:rect l="l" t="t"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a:gsLst>
              <a:gs pos="0">
                <a:schemeClr val="accent2"/>
              </a:gs>
              <a:gs pos="100000">
                <a:schemeClr val="accent2">
                  <a:gamma/>
                  <a:shade val="87843"/>
                  <a:invGamma/>
                </a:schemeClr>
              </a:gs>
            </a:gsLst>
            <a:lin ang="5400000"/>
          </a:gradFill>
          <a:ln w="9360">
            <a:noFill/>
          </a:ln>
        </p:spPr>
        <p:style>
          <a:lnRef idx="0">
            <a:scrgbClr r="0" g="0" b="0"/>
          </a:lnRef>
          <a:fillRef idx="0">
            <a:scrgbClr r="0" g="0" b="0"/>
          </a:fillRef>
          <a:effectRef idx="0">
            <a:scrgbClr r="0" g="0" b="0"/>
          </a:effectRef>
          <a:fontRef idx="minor"/>
        </p:style>
      </p:sp>
      <p:sp>
        <p:nvSpPr>
          <p:cNvPr id="185" name="CustomShape 30"/>
          <p:cNvSpPr/>
          <p:nvPr/>
        </p:nvSpPr>
        <p:spPr>
          <a:xfrm>
            <a:off x="6993360" y="6477120"/>
            <a:ext cx="207000" cy="371160"/>
          </a:xfrm>
          <a:custGeom>
            <a:avLst/>
            <a:gdLst/>
            <a:ahLst/>
            <a:cxnLst/>
            <a:rect l="l" t="t"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a:gsLst>
              <a:gs pos="0">
                <a:schemeClr val="accent2"/>
              </a:gs>
              <a:gs pos="100000">
                <a:schemeClr val="accent2">
                  <a:gamma/>
                  <a:shade val="87843"/>
                  <a:invGamma/>
                </a:schemeClr>
              </a:gs>
            </a:gsLst>
            <a:lin ang="5400000"/>
          </a:gradFill>
          <a:ln w="9360">
            <a:noFill/>
          </a:ln>
        </p:spPr>
        <p:style>
          <a:lnRef idx="0">
            <a:scrgbClr r="0" g="0" b="0"/>
          </a:lnRef>
          <a:fillRef idx="0">
            <a:scrgbClr r="0" g="0" b="0"/>
          </a:fillRef>
          <a:effectRef idx="0">
            <a:scrgbClr r="0" g="0" b="0"/>
          </a:effectRef>
          <a:fontRef idx="minor"/>
        </p:style>
      </p:sp>
      <p:sp>
        <p:nvSpPr>
          <p:cNvPr id="186" name="CustomShape 31"/>
          <p:cNvSpPr/>
          <p:nvPr/>
        </p:nvSpPr>
        <p:spPr>
          <a:xfrm>
            <a:off x="3759120" y="5830920"/>
            <a:ext cx="1017720" cy="1017360"/>
          </a:xfrm>
          <a:custGeom>
            <a:avLst/>
            <a:gdLst/>
            <a:ahLst/>
            <a:cxnLst/>
            <a:rect l="l" t="t"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close/>
              </a:path>
            </a:pathLst>
          </a:custGeom>
          <a:solidFill>
            <a:schemeClr val="accent2"/>
          </a:solidFill>
          <a:ln>
            <a:noFill/>
          </a:ln>
        </p:spPr>
        <p:style>
          <a:lnRef idx="0">
            <a:scrgbClr r="0" g="0" b="0"/>
          </a:lnRef>
          <a:fillRef idx="0">
            <a:scrgbClr r="0" g="0" b="0"/>
          </a:fillRef>
          <a:effectRef idx="0">
            <a:scrgbClr r="0" g="0" b="0"/>
          </a:effectRef>
          <a:fontRef idx="minor"/>
        </p:style>
      </p:sp>
      <p:sp>
        <p:nvSpPr>
          <p:cNvPr id="187" name="CustomShape 32"/>
          <p:cNvSpPr/>
          <p:nvPr/>
        </p:nvSpPr>
        <p:spPr>
          <a:xfrm>
            <a:off x="8889840" y="5400720"/>
            <a:ext cx="2541600" cy="1160280"/>
          </a:xfrm>
          <a:custGeom>
            <a:avLst/>
            <a:gdLst/>
            <a:ahLst/>
            <a:cxnLst/>
            <a:rect l="l" t="t"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a:gsLst>
              <a:gs pos="0">
                <a:schemeClr val="accent2">
                  <a:gamma/>
                  <a:tint val="96863"/>
                  <a:invGamma/>
                </a:schemeClr>
              </a:gs>
              <a:gs pos="100000">
                <a:schemeClr val="accent2"/>
              </a:gs>
            </a:gsLst>
            <a:lin ang="5400000"/>
          </a:gradFill>
          <a:ln w="9360">
            <a:noFill/>
          </a:ln>
        </p:spPr>
        <p:style>
          <a:lnRef idx="0">
            <a:scrgbClr r="0" g="0" b="0"/>
          </a:lnRef>
          <a:fillRef idx="0">
            <a:scrgbClr r="0" g="0" b="0"/>
          </a:fillRef>
          <a:effectRef idx="0">
            <a:scrgbClr r="0" g="0" b="0"/>
          </a:effectRef>
          <a:fontRef idx="minor"/>
        </p:style>
      </p:sp>
      <p:sp>
        <p:nvSpPr>
          <p:cNvPr id="188" name="CustomShape 33"/>
          <p:cNvSpPr/>
          <p:nvPr/>
        </p:nvSpPr>
        <p:spPr>
          <a:xfrm>
            <a:off x="8737560" y="5343480"/>
            <a:ext cx="1151280" cy="1169640"/>
          </a:xfrm>
          <a:custGeom>
            <a:avLst/>
            <a:gdLst/>
            <a:ahLst/>
            <a:cxnLst/>
            <a:rect l="l" t="t"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a:gsLst>
              <a:gs pos="0">
                <a:schemeClr val="accent2">
                  <a:gamma/>
                  <a:tint val="96863"/>
                  <a:invGamma/>
                </a:schemeClr>
              </a:gs>
              <a:gs pos="100000">
                <a:schemeClr val="accent2"/>
              </a:gs>
            </a:gsLst>
            <a:lin ang="5400000"/>
          </a:gradFill>
          <a:ln w="9360">
            <a:noFill/>
          </a:ln>
        </p:spPr>
        <p:style>
          <a:lnRef idx="0">
            <a:scrgbClr r="0" g="0" b="0"/>
          </a:lnRef>
          <a:fillRef idx="0">
            <a:scrgbClr r="0" g="0" b="0"/>
          </a:fillRef>
          <a:effectRef idx="0">
            <a:scrgbClr r="0" g="0" b="0"/>
          </a:effectRef>
          <a:fontRef idx="minor"/>
        </p:style>
      </p:sp>
      <p:sp>
        <p:nvSpPr>
          <p:cNvPr id="189" name="CustomShape 34"/>
          <p:cNvSpPr/>
          <p:nvPr/>
        </p:nvSpPr>
        <p:spPr>
          <a:xfrm>
            <a:off x="10143000" y="5334120"/>
            <a:ext cx="1288800" cy="399600"/>
          </a:xfrm>
          <a:custGeom>
            <a:avLst/>
            <a:gdLst/>
            <a:ahLst/>
            <a:cxnLst/>
            <a:rect l="l" t="t"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a:gsLst>
              <a:gs pos="0">
                <a:schemeClr val="accent2">
                  <a:gamma/>
                  <a:tint val="94118"/>
                  <a:invGamma/>
                </a:schemeClr>
              </a:gs>
              <a:gs pos="100000">
                <a:schemeClr val="accent2"/>
              </a:gs>
            </a:gsLst>
            <a:lin ang="5400000"/>
          </a:gradFill>
          <a:ln w="9360">
            <a:noFill/>
          </a:ln>
        </p:spPr>
        <p:style>
          <a:lnRef idx="0">
            <a:scrgbClr r="0" g="0" b="0"/>
          </a:lnRef>
          <a:fillRef idx="0">
            <a:scrgbClr r="0" g="0" b="0"/>
          </a:fillRef>
          <a:effectRef idx="0">
            <a:scrgbClr r="0" g="0" b="0"/>
          </a:effectRef>
          <a:fontRef idx="minor"/>
        </p:style>
      </p:sp>
      <p:sp>
        <p:nvSpPr>
          <p:cNvPr id="190" name="CustomShape 35"/>
          <p:cNvSpPr/>
          <p:nvPr/>
        </p:nvSpPr>
        <p:spPr>
          <a:xfrm>
            <a:off x="11104200" y="6361200"/>
            <a:ext cx="151920" cy="85320"/>
          </a:xfrm>
          <a:custGeom>
            <a:avLst/>
            <a:gdLst/>
            <a:ahLst/>
            <a:cxnLst/>
            <a:rect l="l" t="t"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a:gsLst>
              <a:gs pos="0">
                <a:schemeClr val="accent2"/>
              </a:gs>
              <a:gs pos="100000">
                <a:schemeClr val="accent2">
                  <a:gamma/>
                  <a:shade val="94118"/>
                  <a:invGamma/>
                </a:schemeClr>
              </a:gs>
            </a:gsLst>
            <a:lin ang="5400000"/>
          </a:gradFill>
          <a:ln w="9360">
            <a:noFill/>
          </a:ln>
        </p:spPr>
        <p:style>
          <a:lnRef idx="0">
            <a:scrgbClr r="0" g="0" b="0"/>
          </a:lnRef>
          <a:fillRef idx="0">
            <a:scrgbClr r="0" g="0" b="0"/>
          </a:fillRef>
          <a:effectRef idx="0">
            <a:scrgbClr r="0" g="0" b="0"/>
          </a:effectRef>
          <a:fontRef idx="minor"/>
        </p:style>
      </p:sp>
      <p:sp>
        <p:nvSpPr>
          <p:cNvPr id="191" name="CustomShape 36"/>
          <p:cNvSpPr/>
          <p:nvPr/>
        </p:nvSpPr>
        <p:spPr>
          <a:xfrm>
            <a:off x="9535680" y="6465960"/>
            <a:ext cx="1491840" cy="171000"/>
          </a:xfrm>
          <a:custGeom>
            <a:avLst/>
            <a:gdLst/>
            <a:ahLst/>
            <a:cxnLst/>
            <a:rect l="l" t="t"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a:gsLst>
              <a:gs pos="0">
                <a:schemeClr val="accent2"/>
              </a:gs>
              <a:gs pos="100000">
                <a:schemeClr val="accent2">
                  <a:gamma/>
                  <a:shade val="94118"/>
                  <a:invGamma/>
                </a:schemeClr>
              </a:gs>
            </a:gsLst>
            <a:lin ang="5400000"/>
          </a:gradFill>
          <a:ln w="9360">
            <a:noFill/>
          </a:ln>
        </p:spPr>
        <p:style>
          <a:lnRef idx="0">
            <a:scrgbClr r="0" g="0" b="0"/>
          </a:lnRef>
          <a:fillRef idx="0">
            <a:scrgbClr r="0" g="0" b="0"/>
          </a:fillRef>
          <a:effectRef idx="0">
            <a:scrgbClr r="0" g="0" b="0"/>
          </a:effectRef>
          <a:fontRef idx="minor"/>
        </p:style>
      </p:sp>
      <p:sp>
        <p:nvSpPr>
          <p:cNvPr id="192" name="CustomShape 37"/>
          <p:cNvSpPr/>
          <p:nvPr/>
        </p:nvSpPr>
        <p:spPr>
          <a:xfrm>
            <a:off x="11294640" y="5800680"/>
            <a:ext cx="302400" cy="541080"/>
          </a:xfrm>
          <a:custGeom>
            <a:avLst/>
            <a:gdLst/>
            <a:ahLst/>
            <a:cxnLst/>
            <a:rect l="l" t="t"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a:gsLst>
              <a:gs pos="0">
                <a:schemeClr val="accent2"/>
              </a:gs>
              <a:gs pos="100000">
                <a:schemeClr val="accent2">
                  <a:gamma/>
                  <a:shade val="94118"/>
                  <a:invGamma/>
                </a:schemeClr>
              </a:gs>
            </a:gsLst>
            <a:lin ang="5400000"/>
          </a:gradFill>
          <a:ln w="9360">
            <a:noFill/>
          </a:ln>
        </p:spPr>
        <p:style>
          <a:lnRef idx="0">
            <a:scrgbClr r="0" g="0" b="0"/>
          </a:lnRef>
          <a:fillRef idx="0">
            <a:scrgbClr r="0" g="0" b="0"/>
          </a:fillRef>
          <a:effectRef idx="0">
            <a:scrgbClr r="0" g="0" b="0"/>
          </a:effectRef>
          <a:fontRef idx="minor"/>
        </p:style>
      </p:sp>
      <p:sp>
        <p:nvSpPr>
          <p:cNvPr id="193" name="CustomShape 38"/>
          <p:cNvSpPr/>
          <p:nvPr/>
        </p:nvSpPr>
        <p:spPr>
          <a:xfrm>
            <a:off x="10712520" y="5753160"/>
            <a:ext cx="175320" cy="142560"/>
          </a:xfrm>
          <a:custGeom>
            <a:avLst/>
            <a:gdLst/>
            <a:ahLst/>
            <a:cxnLst/>
            <a:rect l="l" t="t"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a:gsLst>
              <a:gs pos="0">
                <a:schemeClr val="accent2"/>
              </a:gs>
              <a:gs pos="100000">
                <a:schemeClr val="accent2">
                  <a:gamma/>
                  <a:shade val="94118"/>
                  <a:invGamma/>
                </a:schemeClr>
              </a:gs>
            </a:gsLst>
            <a:lin ang="5400000"/>
          </a:gradFill>
          <a:ln w="9360">
            <a:noFill/>
          </a:ln>
        </p:spPr>
        <p:style>
          <a:lnRef idx="0">
            <a:scrgbClr r="0" g="0" b="0"/>
          </a:lnRef>
          <a:fillRef idx="0">
            <a:scrgbClr r="0" g="0" b="0"/>
          </a:fillRef>
          <a:effectRef idx="0">
            <a:scrgbClr r="0" g="0" b="0"/>
          </a:effectRef>
          <a:fontRef idx="minor"/>
        </p:style>
      </p:sp>
      <p:sp>
        <p:nvSpPr>
          <p:cNvPr id="194" name="CustomShape 39"/>
          <p:cNvSpPr/>
          <p:nvPr/>
        </p:nvSpPr>
        <p:spPr>
          <a:xfrm>
            <a:off x="9408600" y="5638680"/>
            <a:ext cx="1517400" cy="684000"/>
          </a:xfrm>
          <a:custGeom>
            <a:avLst/>
            <a:gdLst/>
            <a:ahLst/>
            <a:cxnLst/>
            <a:rect l="l" t="t"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close/>
              </a:path>
            </a:pathLst>
          </a:custGeom>
          <a:solidFill>
            <a:schemeClr val="accent2"/>
          </a:solidFill>
          <a:ln>
            <a:noFill/>
          </a:ln>
        </p:spPr>
        <p:style>
          <a:lnRef idx="0">
            <a:scrgbClr r="0" g="0" b="0"/>
          </a:lnRef>
          <a:fillRef idx="0">
            <a:scrgbClr r="0" g="0" b="0"/>
          </a:fillRef>
          <a:effectRef idx="0">
            <a:scrgbClr r="0" g="0" b="0"/>
          </a:effectRef>
          <a:fontRef idx="minor"/>
        </p:style>
      </p:sp>
      <p:sp>
        <p:nvSpPr>
          <p:cNvPr id="195" name="CustomShape 40"/>
          <p:cNvSpPr/>
          <p:nvPr/>
        </p:nvSpPr>
        <p:spPr>
          <a:xfrm>
            <a:off x="9205560" y="5572080"/>
            <a:ext cx="1923840" cy="845640"/>
          </a:xfrm>
          <a:custGeom>
            <a:avLst/>
            <a:gdLst/>
            <a:ahLst/>
            <a:cxnLst/>
            <a:rect l="l" t="t"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a:gsLst>
              <a:gs pos="0">
                <a:schemeClr val="accent2">
                  <a:gamma/>
                  <a:tint val="96863"/>
                  <a:invGamma/>
                </a:schemeClr>
              </a:gs>
              <a:gs pos="100000">
                <a:schemeClr val="accent2"/>
              </a:gs>
            </a:gsLst>
            <a:lin ang="0"/>
          </a:gradFill>
          <a:ln w="9360">
            <a:noFill/>
          </a:ln>
        </p:spPr>
        <p:style>
          <a:lnRef idx="0">
            <a:scrgbClr r="0" g="0" b="0"/>
          </a:lnRef>
          <a:fillRef idx="0">
            <a:scrgbClr r="0" g="0" b="0"/>
          </a:fillRef>
          <a:effectRef idx="0">
            <a:scrgbClr r="0" g="0" b="0"/>
          </a:effectRef>
          <a:fontRef idx="minor"/>
        </p:style>
      </p:sp>
      <p:sp>
        <p:nvSpPr>
          <p:cNvPr id="196" name="CustomShape 41"/>
          <p:cNvSpPr/>
          <p:nvPr/>
        </p:nvSpPr>
        <p:spPr>
          <a:xfrm>
            <a:off x="9660600" y="5543640"/>
            <a:ext cx="772200" cy="104400"/>
          </a:xfrm>
          <a:custGeom>
            <a:avLst/>
            <a:gdLst/>
            <a:ahLst/>
            <a:cxnLst/>
            <a:rect l="l" t="t"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a:gsLst>
              <a:gs pos="0">
                <a:schemeClr val="accent2">
                  <a:gamma/>
                  <a:tint val="96863"/>
                  <a:invGamma/>
                </a:schemeClr>
              </a:gs>
              <a:gs pos="100000">
                <a:schemeClr val="accent2"/>
              </a:gs>
            </a:gsLst>
            <a:lin ang="5400000"/>
          </a:gradFill>
          <a:ln w="9360">
            <a:noFill/>
          </a:ln>
        </p:spPr>
        <p:style>
          <a:lnRef idx="0">
            <a:scrgbClr r="0" g="0" b="0"/>
          </a:lnRef>
          <a:fillRef idx="0">
            <a:scrgbClr r="0" g="0" b="0"/>
          </a:fillRef>
          <a:effectRef idx="0">
            <a:scrgbClr r="0" g="0" b="0"/>
          </a:effectRef>
          <a:fontRef idx="minor"/>
        </p:style>
      </p:sp>
      <p:sp>
        <p:nvSpPr>
          <p:cNvPr id="197" name="CustomShape 42"/>
          <p:cNvSpPr/>
          <p:nvPr/>
        </p:nvSpPr>
        <p:spPr>
          <a:xfrm>
            <a:off x="9446760" y="5648400"/>
            <a:ext cx="139320" cy="75960"/>
          </a:xfrm>
          <a:custGeom>
            <a:avLst/>
            <a:gdLst/>
            <a:ahLst/>
            <a:cxnLst/>
            <a:rect l="l" t="t" r="r" b="b"/>
            <a:pathLst>
              <a:path w="66" h="48">
                <a:moveTo>
                  <a:pt x="66" y="18"/>
                </a:moveTo>
                <a:lnTo>
                  <a:pt x="48" y="0"/>
                </a:lnTo>
                <a:lnTo>
                  <a:pt x="24" y="12"/>
                </a:lnTo>
                <a:lnTo>
                  <a:pt x="0" y="30"/>
                </a:lnTo>
                <a:lnTo>
                  <a:pt x="12" y="48"/>
                </a:lnTo>
                <a:lnTo>
                  <a:pt x="42" y="30"/>
                </a:lnTo>
                <a:lnTo>
                  <a:pt x="66" y="18"/>
                </a:lnTo>
                <a:lnTo>
                  <a:pt x="66" y="18"/>
                </a:lnTo>
                <a:close/>
              </a:path>
            </a:pathLst>
          </a:custGeom>
          <a:gradFill>
            <a:gsLst>
              <a:gs pos="0">
                <a:schemeClr val="accent2">
                  <a:gamma/>
                  <a:tint val="96863"/>
                  <a:invGamma/>
                </a:schemeClr>
              </a:gs>
              <a:gs pos="100000">
                <a:schemeClr val="accent2"/>
              </a:gs>
            </a:gsLst>
            <a:lin ang="5400000"/>
          </a:gradFill>
          <a:ln w="9360">
            <a:noFill/>
          </a:ln>
        </p:spPr>
        <p:style>
          <a:lnRef idx="0">
            <a:scrgbClr r="0" g="0" b="0"/>
          </a:lnRef>
          <a:fillRef idx="0">
            <a:scrgbClr r="0" g="0" b="0"/>
          </a:fillRef>
          <a:effectRef idx="0">
            <a:scrgbClr r="0" g="0" b="0"/>
          </a:effectRef>
          <a:fontRef idx="minor"/>
        </p:style>
      </p:sp>
      <p:sp>
        <p:nvSpPr>
          <p:cNvPr id="198" name="CustomShape 43"/>
          <p:cNvSpPr/>
          <p:nvPr/>
        </p:nvSpPr>
        <p:spPr>
          <a:xfrm>
            <a:off x="9622440" y="5727600"/>
            <a:ext cx="1096200" cy="506160"/>
          </a:xfrm>
          <a:prstGeom prst="ellipse">
            <a:avLst/>
          </a:prstGeom>
          <a:gradFill>
            <a:gsLst>
              <a:gs pos="0">
                <a:schemeClr val="accent2">
                  <a:gamma/>
                  <a:shade val="94118"/>
                  <a:invGamma/>
                </a:schemeClr>
              </a:gs>
              <a:gs pos="100000">
                <a:schemeClr val="accent2"/>
              </a:gs>
            </a:gsLst>
            <a:lin ang="0"/>
          </a:gradFill>
          <a:ln w="9360">
            <a:noFill/>
          </a:ln>
        </p:spPr>
        <p:style>
          <a:lnRef idx="0">
            <a:scrgbClr r="0" g="0" b="0"/>
          </a:lnRef>
          <a:fillRef idx="0">
            <a:scrgbClr r="0" g="0" b="0"/>
          </a:fillRef>
          <a:effectRef idx="0">
            <a:scrgbClr r="0" g="0" b="0"/>
          </a:effectRef>
          <a:fontRef idx="minor"/>
        </p:style>
      </p:sp>
      <p:sp>
        <p:nvSpPr>
          <p:cNvPr id="199" name="CustomShape 44"/>
          <p:cNvSpPr/>
          <p:nvPr/>
        </p:nvSpPr>
        <p:spPr>
          <a:xfrm>
            <a:off x="9690120" y="5762520"/>
            <a:ext cx="943560" cy="429840"/>
          </a:xfrm>
          <a:prstGeom prst="ellipse">
            <a:avLst/>
          </a:prstGeom>
          <a:gradFill>
            <a:gsLst>
              <a:gs pos="0">
                <a:schemeClr val="accent2">
                  <a:gamma/>
                  <a:tint val="96863"/>
                  <a:invGamma/>
                </a:schemeClr>
              </a:gs>
              <a:gs pos="100000">
                <a:schemeClr val="accent2"/>
              </a:gs>
            </a:gsLst>
            <a:lin ang="5400000"/>
          </a:gradFill>
          <a:ln w="9360">
            <a:noFill/>
          </a:ln>
        </p:spPr>
        <p:style>
          <a:lnRef idx="0">
            <a:scrgbClr r="0" g="0" b="0"/>
          </a:lnRef>
          <a:fillRef idx="0">
            <a:scrgbClr r="0" g="0" b="0"/>
          </a:fillRef>
          <a:effectRef idx="0">
            <a:scrgbClr r="0" g="0" b="0"/>
          </a:effectRef>
          <a:fontRef idx="minor"/>
        </p:style>
      </p:sp>
      <p:sp>
        <p:nvSpPr>
          <p:cNvPr id="200" name="CustomShape 45"/>
          <p:cNvSpPr/>
          <p:nvPr/>
        </p:nvSpPr>
        <p:spPr>
          <a:xfrm>
            <a:off x="9757800" y="5794200"/>
            <a:ext cx="816840" cy="369360"/>
          </a:xfrm>
          <a:prstGeom prst="ellipse">
            <a:avLst/>
          </a:prstGeom>
          <a:gradFill>
            <a:gsLst>
              <a:gs pos="0">
                <a:schemeClr val="accent2"/>
              </a:gs>
              <a:gs pos="100000">
                <a:schemeClr val="accent2">
                  <a:gamma/>
                  <a:shade val="94118"/>
                  <a:invGamma/>
                </a:schemeClr>
              </a:gs>
            </a:gsLst>
            <a:lin ang="5400000"/>
          </a:gradFill>
          <a:ln w="9360">
            <a:noFill/>
          </a:ln>
        </p:spPr>
        <p:style>
          <a:lnRef idx="0">
            <a:scrgbClr r="0" g="0" b="0"/>
          </a:lnRef>
          <a:fillRef idx="0">
            <a:scrgbClr r="0" g="0" b="0"/>
          </a:fillRef>
          <a:effectRef idx="0">
            <a:scrgbClr r="0" g="0" b="0"/>
          </a:effectRef>
          <a:fontRef idx="minor"/>
        </p:style>
      </p:sp>
      <p:sp>
        <p:nvSpPr>
          <p:cNvPr id="201" name="CustomShape 46"/>
          <p:cNvSpPr/>
          <p:nvPr/>
        </p:nvSpPr>
        <p:spPr>
          <a:xfrm>
            <a:off x="9851040" y="5838840"/>
            <a:ext cx="630360" cy="280800"/>
          </a:xfrm>
          <a:prstGeom prst="ellipse">
            <a:avLst/>
          </a:prstGeom>
          <a:gradFill>
            <a:gsLst>
              <a:gs pos="0">
                <a:schemeClr val="accent2">
                  <a:gamma/>
                  <a:shade val="94118"/>
                  <a:invGamma/>
                </a:schemeClr>
              </a:gs>
              <a:gs pos="100000">
                <a:schemeClr val="accent2"/>
              </a:gs>
            </a:gsLst>
            <a:lin ang="5400000"/>
          </a:gradFill>
          <a:ln w="9360">
            <a:noFill/>
          </a:ln>
        </p:spPr>
        <p:style>
          <a:lnRef idx="0">
            <a:scrgbClr r="0" g="0" b="0"/>
          </a:lnRef>
          <a:fillRef idx="0">
            <a:scrgbClr r="0" g="0" b="0"/>
          </a:fillRef>
          <a:effectRef idx="0">
            <a:scrgbClr r="0" g="0" b="0"/>
          </a:effectRef>
          <a:fontRef idx="minor"/>
        </p:style>
      </p:sp>
      <p:sp>
        <p:nvSpPr>
          <p:cNvPr id="202" name="CustomShape 47"/>
          <p:cNvSpPr/>
          <p:nvPr/>
        </p:nvSpPr>
        <p:spPr>
          <a:xfrm>
            <a:off x="9927000" y="5870520"/>
            <a:ext cx="469440" cy="220320"/>
          </a:xfrm>
          <a:prstGeom prst="ellipse">
            <a:avLst/>
          </a:prstGeom>
          <a:gradFill>
            <a:gsLst>
              <a:gs pos="0">
                <a:schemeClr val="accent2"/>
              </a:gs>
              <a:gs pos="100000">
                <a:schemeClr val="accent2">
                  <a:gamma/>
                  <a:shade val="94118"/>
                  <a:invGamma/>
                </a:schemeClr>
              </a:gs>
            </a:gsLst>
            <a:lin ang="5400000"/>
          </a:gradFill>
          <a:ln w="9360">
            <a:noFill/>
          </a:ln>
        </p:spPr>
        <p:style>
          <a:lnRef idx="0">
            <a:scrgbClr r="0" g="0" b="0"/>
          </a:lnRef>
          <a:fillRef idx="0">
            <a:scrgbClr r="0" g="0" b="0"/>
          </a:fillRef>
          <a:effectRef idx="0">
            <a:scrgbClr r="0" g="0" b="0"/>
          </a:effectRef>
          <a:fontRef idx="minor"/>
        </p:style>
      </p:sp>
      <p:sp>
        <p:nvSpPr>
          <p:cNvPr id="203" name="CustomShape 48"/>
          <p:cNvSpPr/>
          <p:nvPr/>
        </p:nvSpPr>
        <p:spPr>
          <a:xfrm>
            <a:off x="10028880" y="5918040"/>
            <a:ext cx="266400" cy="128160"/>
          </a:xfrm>
          <a:prstGeom prst="ellipse">
            <a:avLst/>
          </a:prstGeom>
          <a:gradFill>
            <a:gsLst>
              <a:gs pos="0">
                <a:schemeClr val="accent2">
                  <a:gamma/>
                  <a:shade val="96863"/>
                  <a:invGamma/>
                </a:schemeClr>
              </a:gs>
              <a:gs pos="100000">
                <a:schemeClr val="accent2"/>
              </a:gs>
            </a:gsLst>
            <a:lin ang="5400000"/>
          </a:gradFill>
          <a:ln w="9360">
            <a:noFill/>
          </a:ln>
        </p:spPr>
        <p:style>
          <a:lnRef idx="0">
            <a:scrgbClr r="0" g="0" b="0"/>
          </a:lnRef>
          <a:fillRef idx="0">
            <a:scrgbClr r="0" g="0" b="0"/>
          </a:fillRef>
          <a:effectRef idx="0">
            <a:scrgbClr r="0" g="0" b="0"/>
          </a:effectRef>
          <a:fontRef idx="minor"/>
        </p:style>
      </p:sp>
      <p:sp>
        <p:nvSpPr>
          <p:cNvPr id="204" name="CustomShape 49"/>
          <p:cNvSpPr/>
          <p:nvPr/>
        </p:nvSpPr>
        <p:spPr>
          <a:xfrm>
            <a:off x="11175840" y="5057640"/>
            <a:ext cx="810360" cy="151920"/>
          </a:xfrm>
          <a:custGeom>
            <a:avLst/>
            <a:gdLst/>
            <a:ahLst/>
            <a:cxnLst/>
            <a:rect l="l" t="t"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close/>
              </a:path>
            </a:pathLst>
          </a:custGeom>
          <a:gradFill>
            <a:gsLst>
              <a:gs pos="0">
                <a:schemeClr val="accent2"/>
              </a:gs>
              <a:gs pos="100000">
                <a:schemeClr val="bg1"/>
              </a:gs>
            </a:gsLst>
            <a:lin ang="5400000"/>
          </a:gradFill>
          <a:ln>
            <a:noFill/>
          </a:ln>
        </p:spPr>
        <p:style>
          <a:lnRef idx="0">
            <a:scrgbClr r="0" g="0" b="0"/>
          </a:lnRef>
          <a:fillRef idx="0">
            <a:scrgbClr r="0" g="0" b="0"/>
          </a:fillRef>
          <a:effectRef idx="0">
            <a:scrgbClr r="0" g="0" b="0"/>
          </a:effectRef>
          <a:fontRef idx="minor"/>
        </p:style>
      </p:sp>
      <p:sp>
        <p:nvSpPr>
          <p:cNvPr id="205" name="CustomShape 50"/>
          <p:cNvSpPr/>
          <p:nvPr/>
        </p:nvSpPr>
        <p:spPr>
          <a:xfrm>
            <a:off x="11250000" y="4800600"/>
            <a:ext cx="545760" cy="85320"/>
          </a:xfrm>
          <a:custGeom>
            <a:avLst/>
            <a:gdLst/>
            <a:ahLst/>
            <a:cxnLst/>
            <a:rect l="l" t="t"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close/>
              </a:path>
            </a:pathLst>
          </a:custGeom>
          <a:gradFill>
            <a:gsLst>
              <a:gs pos="0">
                <a:schemeClr val="accent2"/>
              </a:gs>
              <a:gs pos="100000">
                <a:schemeClr val="bg1"/>
              </a:gs>
            </a:gsLst>
            <a:lin ang="5400000"/>
          </a:gradFill>
          <a:ln>
            <a:noFill/>
          </a:ln>
        </p:spPr>
        <p:style>
          <a:lnRef idx="0">
            <a:scrgbClr r="0" g="0" b="0"/>
          </a:lnRef>
          <a:fillRef idx="0">
            <a:scrgbClr r="0" g="0" b="0"/>
          </a:fillRef>
          <a:effectRef idx="0">
            <a:scrgbClr r="0" g="0" b="0"/>
          </a:effectRef>
          <a:fontRef idx="minor"/>
        </p:style>
      </p:sp>
      <p:sp>
        <p:nvSpPr>
          <p:cNvPr id="206" name="CustomShape 51"/>
          <p:cNvSpPr/>
          <p:nvPr/>
        </p:nvSpPr>
        <p:spPr>
          <a:xfrm>
            <a:off x="11948760" y="4867200"/>
            <a:ext cx="126720" cy="247320"/>
          </a:xfrm>
          <a:custGeom>
            <a:avLst/>
            <a:gdLst/>
            <a:ahLst/>
            <a:cxnLst/>
            <a:rect l="l" t="t"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close/>
              </a:path>
            </a:pathLst>
          </a:custGeom>
          <a:gradFill>
            <a:gsLst>
              <a:gs pos="0">
                <a:schemeClr val="accent2"/>
              </a:gs>
              <a:gs pos="100000">
                <a:schemeClr val="bg1"/>
              </a:gs>
            </a:gsLst>
            <a:lin ang="5400000"/>
          </a:gradFill>
          <a:ln>
            <a:noFill/>
          </a:ln>
        </p:spPr>
        <p:style>
          <a:lnRef idx="0">
            <a:scrgbClr r="0" g="0" b="0"/>
          </a:lnRef>
          <a:fillRef idx="0">
            <a:scrgbClr r="0" g="0" b="0"/>
          </a:fillRef>
          <a:effectRef idx="0">
            <a:scrgbClr r="0" g="0" b="0"/>
          </a:effectRef>
          <a:fontRef idx="minor"/>
        </p:style>
      </p:sp>
      <p:sp>
        <p:nvSpPr>
          <p:cNvPr id="207" name="CustomShape 52"/>
          <p:cNvSpPr/>
          <p:nvPr/>
        </p:nvSpPr>
        <p:spPr>
          <a:xfrm>
            <a:off x="11377080" y="5153040"/>
            <a:ext cx="406080" cy="28080"/>
          </a:xfrm>
          <a:custGeom>
            <a:avLst/>
            <a:gdLst/>
            <a:ahLst/>
            <a:cxnLst/>
            <a:rect l="l" t="t"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close/>
              </a:path>
            </a:pathLst>
          </a:custGeom>
          <a:gradFill>
            <a:gsLst>
              <a:gs pos="0">
                <a:schemeClr val="accent2"/>
              </a:gs>
              <a:gs pos="100000">
                <a:schemeClr val="bg1"/>
              </a:gs>
            </a:gsLst>
            <a:lin ang="5400000"/>
          </a:gradFill>
          <a:ln>
            <a:noFill/>
          </a:ln>
        </p:spPr>
        <p:style>
          <a:lnRef idx="0">
            <a:scrgbClr r="0" g="0" b="0"/>
          </a:lnRef>
          <a:fillRef idx="0">
            <a:scrgbClr r="0" g="0" b="0"/>
          </a:fillRef>
          <a:effectRef idx="0">
            <a:scrgbClr r="0" g="0" b="0"/>
          </a:effectRef>
          <a:fontRef idx="minor"/>
        </p:style>
      </p:sp>
      <p:sp>
        <p:nvSpPr>
          <p:cNvPr id="208" name="CustomShape 53"/>
          <p:cNvSpPr/>
          <p:nvPr/>
        </p:nvSpPr>
        <p:spPr>
          <a:xfrm>
            <a:off x="11226960" y="4829040"/>
            <a:ext cx="340560" cy="294840"/>
          </a:xfrm>
          <a:custGeom>
            <a:avLst/>
            <a:gdLst/>
            <a:ahLst/>
            <a:cxnLst/>
            <a:rect l="l" t="t"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close/>
              </a:path>
            </a:pathLst>
          </a:custGeom>
          <a:gradFill>
            <a:gsLst>
              <a:gs pos="0">
                <a:schemeClr val="bg1"/>
              </a:gs>
              <a:gs pos="100000">
                <a:schemeClr val="accent2"/>
              </a:gs>
            </a:gsLst>
            <a:lin ang="5400000"/>
          </a:gradFill>
          <a:ln>
            <a:noFill/>
          </a:ln>
        </p:spPr>
        <p:style>
          <a:lnRef idx="0">
            <a:scrgbClr r="0" g="0" b="0"/>
          </a:lnRef>
          <a:fillRef idx="0">
            <a:scrgbClr r="0" g="0" b="0"/>
          </a:fillRef>
          <a:effectRef idx="0">
            <a:scrgbClr r="0" g="0" b="0"/>
          </a:effectRef>
          <a:fontRef idx="minor"/>
        </p:style>
      </p:sp>
      <p:sp>
        <p:nvSpPr>
          <p:cNvPr id="209" name="CustomShape 54"/>
          <p:cNvSpPr/>
          <p:nvPr/>
        </p:nvSpPr>
        <p:spPr>
          <a:xfrm>
            <a:off x="11618280" y="4829040"/>
            <a:ext cx="393480" cy="333000"/>
          </a:xfrm>
          <a:custGeom>
            <a:avLst/>
            <a:gdLst/>
            <a:ahLst/>
            <a:cxnLst/>
            <a:rect l="l" t="t"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close/>
              </a:path>
            </a:pathLst>
          </a:custGeom>
          <a:gradFill>
            <a:gsLst>
              <a:gs pos="0">
                <a:schemeClr val="bg1"/>
              </a:gs>
              <a:gs pos="100000">
                <a:schemeClr val="accent2"/>
              </a:gs>
            </a:gsLst>
            <a:lin ang="5400000"/>
          </a:gradFill>
          <a:ln>
            <a:noFill/>
          </a:ln>
        </p:spPr>
        <p:style>
          <a:lnRef idx="0">
            <a:scrgbClr r="0" g="0" b="0"/>
          </a:lnRef>
          <a:fillRef idx="0">
            <a:scrgbClr r="0" g="0" b="0"/>
          </a:fillRef>
          <a:effectRef idx="0">
            <a:scrgbClr r="0" g="0" b="0"/>
          </a:effectRef>
          <a:fontRef idx="minor"/>
        </p:style>
      </p:sp>
      <p:sp>
        <p:nvSpPr>
          <p:cNvPr id="210" name="CustomShape 55"/>
          <p:cNvSpPr/>
          <p:nvPr/>
        </p:nvSpPr>
        <p:spPr>
          <a:xfrm>
            <a:off x="11313720" y="4854600"/>
            <a:ext cx="632520" cy="294840"/>
          </a:xfrm>
          <a:custGeom>
            <a:avLst/>
            <a:gdLst/>
            <a:ahLst/>
            <a:cxnLst/>
            <a:rect l="l" t="t"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close/>
              </a:path>
            </a:pathLst>
          </a:custGeom>
          <a:gradFill>
            <a:gsLst>
              <a:gs pos="0">
                <a:schemeClr val="accent2"/>
              </a:gs>
              <a:gs pos="100000">
                <a:schemeClr val="bg1"/>
              </a:gs>
            </a:gsLst>
            <a:lin ang="5400000"/>
          </a:gradFill>
          <a:ln>
            <a:noFill/>
          </a:ln>
        </p:spPr>
        <p:style>
          <a:lnRef idx="0">
            <a:scrgbClr r="0" g="0" b="0"/>
          </a:lnRef>
          <a:fillRef idx="0">
            <a:scrgbClr r="0" g="0" b="0"/>
          </a:fillRef>
          <a:effectRef idx="0">
            <a:scrgbClr r="0" g="0" b="0"/>
          </a:effectRef>
          <a:fontRef idx="minor"/>
        </p:style>
      </p:sp>
      <p:sp>
        <p:nvSpPr>
          <p:cNvPr id="211" name="CustomShape 56"/>
          <p:cNvSpPr/>
          <p:nvPr/>
        </p:nvSpPr>
        <p:spPr>
          <a:xfrm>
            <a:off x="11389680" y="4897440"/>
            <a:ext cx="480240" cy="209160"/>
          </a:xfrm>
          <a:prstGeom prst="ellipse">
            <a:avLst/>
          </a:prstGeom>
          <a:gradFill>
            <a:gsLst>
              <a:gs pos="0">
                <a:schemeClr val="bg1"/>
              </a:gs>
              <a:gs pos="100000">
                <a:schemeClr val="accent2"/>
              </a:gs>
            </a:gsLst>
            <a:lin ang="5400000"/>
          </a:gradFill>
          <a:ln>
            <a:noFill/>
          </a:ln>
        </p:spPr>
        <p:style>
          <a:lnRef idx="0">
            <a:scrgbClr r="0" g="0" b="0"/>
          </a:lnRef>
          <a:fillRef idx="0">
            <a:scrgbClr r="0" g="0" b="0"/>
          </a:fillRef>
          <a:effectRef idx="0">
            <a:scrgbClr r="0" g="0" b="0"/>
          </a:effectRef>
          <a:fontRef idx="minor"/>
        </p:style>
      </p:sp>
      <p:sp>
        <p:nvSpPr>
          <p:cNvPr id="212" name="CustomShape 57"/>
          <p:cNvSpPr/>
          <p:nvPr/>
        </p:nvSpPr>
        <p:spPr>
          <a:xfrm>
            <a:off x="11436480" y="4919760"/>
            <a:ext cx="384840" cy="161640"/>
          </a:xfrm>
          <a:prstGeom prst="ellipse">
            <a:avLst/>
          </a:prstGeom>
          <a:gradFill>
            <a:gsLst>
              <a:gs pos="0">
                <a:schemeClr val="accent2"/>
              </a:gs>
              <a:gs pos="100000">
                <a:schemeClr val="bg1"/>
              </a:gs>
            </a:gsLst>
            <a:lin ang="5400000"/>
          </a:gradFill>
          <a:ln>
            <a:noFill/>
          </a:ln>
        </p:spPr>
        <p:style>
          <a:lnRef idx="0">
            <a:scrgbClr r="0" g="0" b="0"/>
          </a:lnRef>
          <a:fillRef idx="0">
            <a:scrgbClr r="0" g="0" b="0"/>
          </a:fillRef>
          <a:effectRef idx="0">
            <a:scrgbClr r="0" g="0" b="0"/>
          </a:effectRef>
          <a:fontRef idx="minor"/>
        </p:style>
      </p:sp>
      <p:sp>
        <p:nvSpPr>
          <p:cNvPr id="213" name="CustomShape 58"/>
          <p:cNvSpPr/>
          <p:nvPr/>
        </p:nvSpPr>
        <p:spPr>
          <a:xfrm>
            <a:off x="11495520" y="4935600"/>
            <a:ext cx="264240" cy="129960"/>
          </a:xfrm>
          <a:prstGeom prst="ellipse">
            <a:avLst/>
          </a:prstGeom>
          <a:gradFill>
            <a:gsLst>
              <a:gs pos="0">
                <a:schemeClr val="bg1"/>
              </a:gs>
              <a:gs pos="100000">
                <a:schemeClr val="accent2"/>
              </a:gs>
            </a:gsLst>
            <a:lin ang="5400000"/>
          </a:gradFill>
          <a:ln>
            <a:noFill/>
          </a:ln>
        </p:spPr>
        <p:style>
          <a:lnRef idx="0">
            <a:scrgbClr r="0" g="0" b="0"/>
          </a:lnRef>
          <a:fillRef idx="0">
            <a:scrgbClr r="0" g="0" b="0"/>
          </a:fillRef>
          <a:effectRef idx="0">
            <a:scrgbClr r="0" g="0" b="0"/>
          </a:effectRef>
          <a:fontRef idx="minor"/>
        </p:style>
      </p:sp>
      <p:sp>
        <p:nvSpPr>
          <p:cNvPr id="214" name="CustomShape 59"/>
          <p:cNvSpPr/>
          <p:nvPr/>
        </p:nvSpPr>
        <p:spPr>
          <a:xfrm>
            <a:off x="11552760" y="4960800"/>
            <a:ext cx="154080" cy="74160"/>
          </a:xfrm>
          <a:prstGeom prst="ellipse">
            <a:avLst/>
          </a:prstGeom>
          <a:gradFill>
            <a:gsLst>
              <a:gs pos="0">
                <a:schemeClr val="accent2"/>
              </a:gs>
              <a:gs pos="100000">
                <a:schemeClr val="bg1"/>
              </a:gs>
            </a:gsLst>
            <a:lin ang="5400000"/>
          </a:gradFill>
          <a:ln>
            <a:noFill/>
          </a:ln>
        </p:spPr>
        <p:style>
          <a:lnRef idx="0">
            <a:scrgbClr r="0" g="0" b="0"/>
          </a:lnRef>
          <a:fillRef idx="0">
            <a:scrgbClr r="0" g="0" b="0"/>
          </a:fillRef>
          <a:effectRef idx="0">
            <a:scrgbClr r="0" g="0" b="0"/>
          </a:effectRef>
          <a:fontRef idx="minor"/>
        </p:style>
      </p:sp>
      <p:sp>
        <p:nvSpPr>
          <p:cNvPr id="215" name="PlaceHolder 60"/>
          <p:cNvSpPr>
            <a:spLocks noGrp="1"/>
          </p:cNvSpPr>
          <p:nvPr>
            <p:ph type="title"/>
          </p:nvPr>
        </p:nvSpPr>
        <p:spPr>
          <a:xfrm>
            <a:off x="609480" y="277920"/>
            <a:ext cx="10972440" cy="1139400"/>
          </a:xfrm>
          <a:prstGeom prst="rect">
            <a:avLst/>
          </a:prstGeom>
        </p:spPr>
        <p:txBody>
          <a:bodyPr anchor="ctr" anchorCtr="1"/>
          <a:lstStyle/>
          <a:p>
            <a:pPr algn="ctr">
              <a:lnSpc>
                <a:spcPct val="100000"/>
              </a:lnSpc>
            </a:pPr>
            <a:r>
              <a:rPr lang="en-US" sz="4400" b="0" strike="noStrike" spc="-1">
                <a:solidFill>
                  <a:srgbClr val="CCECFF"/>
                </a:solidFill>
                <a:uFill>
                  <a:solidFill>
                    <a:srgbClr val="FFFFFF"/>
                  </a:solidFill>
                </a:uFill>
                <a:latin typeface="Arial"/>
              </a:rPr>
              <a:t>Click to edit Master title style</a:t>
            </a:r>
            <a:endParaRPr lang="en-US" sz="1800" b="0" strike="noStrike" spc="-1">
              <a:solidFill>
                <a:srgbClr val="FFFFFF"/>
              </a:solidFill>
              <a:uFill>
                <a:solidFill>
                  <a:srgbClr val="FFFFFF"/>
                </a:solidFill>
              </a:uFill>
              <a:latin typeface="Arial"/>
            </a:endParaRPr>
          </a:p>
        </p:txBody>
      </p:sp>
      <p:sp>
        <p:nvSpPr>
          <p:cNvPr id="216" name="PlaceHolder 61"/>
          <p:cNvSpPr>
            <a:spLocks noGrp="1"/>
          </p:cNvSpPr>
          <p:nvPr>
            <p:ph type="body"/>
          </p:nvPr>
        </p:nvSpPr>
        <p:spPr>
          <a:xfrm>
            <a:off x="609480" y="1600200"/>
            <a:ext cx="10972440" cy="4525560"/>
          </a:xfrm>
          <a:prstGeom prst="rect">
            <a:avLst/>
          </a:prstGeom>
        </p:spPr>
        <p:txBody>
          <a:bodyPr/>
          <a:lstStyle/>
          <a:p>
            <a:pPr marL="432000" indent="-324000">
              <a:buClr>
                <a:srgbClr val="000000"/>
              </a:buClr>
              <a:buSzPct val="45000"/>
              <a:buFont typeface="Wingdings" charset="2"/>
              <a:buChar char=""/>
            </a:pPr>
            <a:r>
              <a:rPr lang="en-US" sz="3200" b="0" strike="noStrike" spc="-1">
                <a:solidFill>
                  <a:srgbClr val="FFFFFF"/>
                </a:solidFill>
                <a:uFill>
                  <a:solidFill>
                    <a:srgbClr val="FFFFFF"/>
                  </a:solidFill>
                </a:uFill>
                <a:latin typeface="Arial"/>
              </a:rPr>
              <a:t>Click to edit the outline text format</a:t>
            </a:r>
          </a:p>
          <a:p>
            <a:pPr marL="864000" lvl="1" indent="-324000">
              <a:buClr>
                <a:srgbClr val="000000"/>
              </a:buClr>
              <a:buSzPct val="75000"/>
              <a:buFont typeface="Symbol" charset="2"/>
              <a:buChar char=""/>
            </a:pPr>
            <a:r>
              <a:rPr lang="en-US" sz="3200" b="0" strike="noStrike" spc="-1">
                <a:solidFill>
                  <a:srgbClr val="FFFFFF"/>
                </a:solidFill>
                <a:uFill>
                  <a:solidFill>
                    <a:srgbClr val="FFFFFF"/>
                  </a:solidFill>
                </a:uFill>
                <a:latin typeface="Arial"/>
              </a:rPr>
              <a:t>Second Outline Level</a:t>
            </a:r>
          </a:p>
          <a:p>
            <a:pPr marL="1296000" lvl="2" indent="-288000">
              <a:buClr>
                <a:srgbClr val="000000"/>
              </a:buClr>
              <a:buSzPct val="45000"/>
              <a:buFont typeface="Wingdings" charset="2"/>
              <a:buChar char=""/>
            </a:pPr>
            <a:r>
              <a:rPr lang="en-US" sz="3200" b="0" strike="noStrike" spc="-1">
                <a:solidFill>
                  <a:srgbClr val="FFFFFF"/>
                </a:solidFill>
                <a:uFill>
                  <a:solidFill>
                    <a:srgbClr val="FFFFFF"/>
                  </a:solidFill>
                </a:uFill>
                <a:latin typeface="Arial"/>
              </a:rPr>
              <a:t>Third Outline Level</a:t>
            </a:r>
          </a:p>
          <a:p>
            <a:pPr marL="1728000" lvl="3" indent="-216000">
              <a:buClr>
                <a:srgbClr val="000000"/>
              </a:buClr>
              <a:buSzPct val="75000"/>
              <a:buFont typeface="Symbol" charset="2"/>
              <a:buChar char=""/>
            </a:pPr>
            <a:r>
              <a:rPr lang="en-US" sz="3200" b="0" strike="noStrike" spc="-1">
                <a:solidFill>
                  <a:srgbClr val="FFFFFF"/>
                </a:solidFill>
                <a:uFill>
                  <a:solidFill>
                    <a:srgbClr val="FFFFFF"/>
                  </a:solidFill>
                </a:uFill>
                <a:latin typeface="Arial"/>
              </a:rPr>
              <a:t>Fourth Outline Level</a:t>
            </a:r>
          </a:p>
          <a:p>
            <a:pPr marL="2160000" lvl="4" indent="-216000">
              <a:buClr>
                <a:srgbClr val="000000"/>
              </a:buClr>
              <a:buSzPct val="45000"/>
              <a:buFont typeface="Wingdings" charset="2"/>
              <a:buChar char=""/>
            </a:pPr>
            <a:r>
              <a:rPr lang="en-US" sz="3200" b="0" strike="noStrike" spc="-1">
                <a:solidFill>
                  <a:srgbClr val="FFFFFF"/>
                </a:solidFill>
                <a:uFill>
                  <a:solidFill>
                    <a:srgbClr val="FFFFFF"/>
                  </a:solidFill>
                </a:uFill>
                <a:latin typeface="Arial"/>
              </a:rPr>
              <a:t>Fifth Outline Level</a:t>
            </a:r>
          </a:p>
          <a:p>
            <a:pPr marL="2592000" lvl="5" indent="-216000">
              <a:buClr>
                <a:srgbClr val="000000"/>
              </a:buClr>
              <a:buSzPct val="45000"/>
              <a:buFont typeface="Wingdings" charset="2"/>
              <a:buChar char=""/>
            </a:pPr>
            <a:r>
              <a:rPr lang="en-US" sz="3200" b="0" strike="noStrike" spc="-1">
                <a:solidFill>
                  <a:srgbClr val="FFFFFF"/>
                </a:solidFill>
                <a:uFill>
                  <a:solidFill>
                    <a:srgbClr val="FFFFFF"/>
                  </a:solidFill>
                </a:uFill>
                <a:latin typeface="Arial"/>
              </a:rPr>
              <a:t>Sixth Outline Level</a:t>
            </a:r>
          </a:p>
          <a:p>
            <a:pPr marL="343080" indent="-342720">
              <a:lnSpc>
                <a:spcPct val="100000"/>
              </a:lnSpc>
              <a:buClr>
                <a:srgbClr val="99FF99"/>
              </a:buClr>
              <a:buSzPct val="80000"/>
              <a:buFont typeface="Wingdings" charset="2"/>
              <a:buChar char=""/>
            </a:pPr>
            <a:r>
              <a:rPr lang="en-US" sz="3200" b="0" strike="noStrike" spc="-1">
                <a:solidFill>
                  <a:srgbClr val="FFFFFF"/>
                </a:solidFill>
                <a:uFill>
                  <a:solidFill>
                    <a:srgbClr val="FFFFFF"/>
                  </a:solidFill>
                </a:uFill>
                <a:latin typeface="Arial"/>
              </a:rPr>
              <a:t>Seventh Outline LevelClick to edit Master text styles</a:t>
            </a:r>
          </a:p>
          <a:p>
            <a:pPr marL="743040" lvl="1" indent="-285480">
              <a:lnSpc>
                <a:spcPct val="100000"/>
              </a:lnSpc>
              <a:buClr>
                <a:srgbClr val="CCECFF"/>
              </a:buClr>
              <a:buSzPct val="50000"/>
              <a:buFont typeface="Wingdings" charset="2"/>
              <a:buChar char=""/>
            </a:pPr>
            <a:r>
              <a:rPr lang="en-US" sz="2800" b="0" strike="noStrike" spc="-1">
                <a:solidFill>
                  <a:srgbClr val="FFFFFF"/>
                </a:solidFill>
                <a:uFill>
                  <a:solidFill>
                    <a:srgbClr val="FFFFFF"/>
                  </a:solidFill>
                </a:uFill>
                <a:latin typeface="Arial"/>
              </a:rPr>
              <a:t>Second level</a:t>
            </a:r>
            <a:endParaRPr lang="en-US" sz="3200" b="0" strike="noStrike" spc="-1">
              <a:solidFill>
                <a:srgbClr val="FFFFFF"/>
              </a:solidFill>
              <a:uFill>
                <a:solidFill>
                  <a:srgbClr val="FFFFFF"/>
                </a:solidFill>
              </a:uFill>
              <a:latin typeface="Arial"/>
            </a:endParaRPr>
          </a:p>
          <a:p>
            <a:pPr marL="1143000" lvl="2" indent="-228240">
              <a:lnSpc>
                <a:spcPct val="100000"/>
              </a:lnSpc>
              <a:buClr>
                <a:srgbClr val="0088E4"/>
              </a:buClr>
              <a:buFont typeface="Symbol" charset="2"/>
              <a:buChar char=""/>
            </a:pPr>
            <a:r>
              <a:rPr lang="en-US" sz="2400" b="0" strike="noStrike" spc="-1">
                <a:solidFill>
                  <a:srgbClr val="FFFFFF"/>
                </a:solidFill>
                <a:uFill>
                  <a:solidFill>
                    <a:srgbClr val="FFFFFF"/>
                  </a:solidFill>
                </a:uFill>
                <a:latin typeface="Arial"/>
              </a:rPr>
              <a:t>Third level</a:t>
            </a:r>
            <a:endParaRPr lang="en-US" sz="3200" b="0" strike="noStrike" spc="-1">
              <a:solidFill>
                <a:srgbClr val="FFFFFF"/>
              </a:solidFill>
              <a:uFill>
                <a:solidFill>
                  <a:srgbClr val="FFFFFF"/>
                </a:solidFill>
              </a:uFill>
              <a:latin typeface="Arial"/>
            </a:endParaRPr>
          </a:p>
          <a:p>
            <a:pPr marL="1600200" lvl="3" indent="-228240">
              <a:lnSpc>
                <a:spcPct val="100000"/>
              </a:lnSpc>
              <a:buClr>
                <a:srgbClr val="AFE1FF"/>
              </a:buClr>
              <a:buSzPct val="50000"/>
              <a:buFont typeface="Wingdings" charset="2"/>
              <a:buChar char=""/>
            </a:pPr>
            <a:r>
              <a:rPr lang="en-US" sz="2000" b="0" strike="noStrike" spc="-1">
                <a:solidFill>
                  <a:srgbClr val="FFFFFF"/>
                </a:solidFill>
                <a:uFill>
                  <a:solidFill>
                    <a:srgbClr val="FFFFFF"/>
                  </a:solidFill>
                </a:uFill>
                <a:latin typeface="Arial"/>
              </a:rPr>
              <a:t>Fourth level</a:t>
            </a:r>
            <a:endParaRPr lang="en-US" sz="3200" b="0" strike="noStrike" spc="-1">
              <a:solidFill>
                <a:srgbClr val="FFFFFF"/>
              </a:solidFill>
              <a:uFill>
                <a:solidFill>
                  <a:srgbClr val="FFFFFF"/>
                </a:solidFill>
              </a:uFill>
              <a:latin typeface="Arial"/>
            </a:endParaRPr>
          </a:p>
          <a:p>
            <a:pPr marL="2057400" lvl="4" indent="-228240">
              <a:lnSpc>
                <a:spcPct val="100000"/>
              </a:lnSpc>
              <a:buClr>
                <a:srgbClr val="99FF99"/>
              </a:buClr>
              <a:buFont typeface="Symbol" charset="2"/>
              <a:buChar char=""/>
            </a:pPr>
            <a:r>
              <a:rPr lang="en-US" sz="2000" b="0" strike="noStrike" spc="-1">
                <a:solidFill>
                  <a:srgbClr val="FFFFFF"/>
                </a:solidFill>
                <a:uFill>
                  <a:solidFill>
                    <a:srgbClr val="FFFFFF"/>
                  </a:solidFill>
                </a:uFill>
                <a:latin typeface="Arial"/>
              </a:rPr>
              <a:t>Fifth level</a:t>
            </a:r>
            <a:endParaRPr lang="en-US" sz="3200" b="0" strike="noStrike" spc="-1">
              <a:solidFill>
                <a:srgbClr val="FFFFFF"/>
              </a:solidFill>
              <a:uFill>
                <a:solidFill>
                  <a:srgbClr val="FFFFFF"/>
                </a:solidFill>
              </a:uFill>
              <a:latin typeface="Arial"/>
            </a:endParaRPr>
          </a:p>
        </p:txBody>
      </p:sp>
      <p:sp>
        <p:nvSpPr>
          <p:cNvPr id="217" name="PlaceHolder 62"/>
          <p:cNvSpPr>
            <a:spLocks noGrp="1"/>
          </p:cNvSpPr>
          <p:nvPr>
            <p:ph type="dt"/>
          </p:nvPr>
        </p:nvSpPr>
        <p:spPr>
          <a:xfrm>
            <a:off x="609480" y="6245280"/>
            <a:ext cx="2844360" cy="475920"/>
          </a:xfrm>
          <a:prstGeom prst="rect">
            <a:avLst/>
          </a:prstGeom>
        </p:spPr>
        <p:txBody>
          <a:bodyPr anchor="b"/>
          <a:lstStyle/>
          <a:p>
            <a:endParaRPr lang="es-US" sz="2400" b="0" strike="noStrike" spc="-1" dirty="0">
              <a:solidFill>
                <a:srgbClr val="000000"/>
              </a:solidFill>
              <a:uFill>
                <a:solidFill>
                  <a:srgbClr val="FFFFFF"/>
                </a:solidFill>
              </a:uFill>
              <a:latin typeface="Times New Roman"/>
            </a:endParaRPr>
          </a:p>
        </p:txBody>
      </p:sp>
      <p:sp>
        <p:nvSpPr>
          <p:cNvPr id="218" name="PlaceHolder 63"/>
          <p:cNvSpPr>
            <a:spLocks noGrp="1"/>
          </p:cNvSpPr>
          <p:nvPr>
            <p:ph type="ftr"/>
          </p:nvPr>
        </p:nvSpPr>
        <p:spPr>
          <a:xfrm>
            <a:off x="4165560" y="6245280"/>
            <a:ext cx="3860280" cy="475920"/>
          </a:xfrm>
          <a:prstGeom prst="rect">
            <a:avLst/>
          </a:prstGeom>
        </p:spPr>
        <p:txBody>
          <a:bodyPr anchor="b"/>
          <a:lstStyle/>
          <a:p>
            <a:endParaRPr lang="es-US" sz="2400" b="0" strike="noStrike" spc="-1" dirty="0">
              <a:solidFill>
                <a:srgbClr val="000000"/>
              </a:solidFill>
              <a:uFill>
                <a:solidFill>
                  <a:srgbClr val="FFFFFF"/>
                </a:solidFill>
              </a:uFill>
              <a:latin typeface="Times New Roman"/>
            </a:endParaRPr>
          </a:p>
        </p:txBody>
      </p:sp>
      <p:sp>
        <p:nvSpPr>
          <p:cNvPr id="219" name="PlaceHolder 64"/>
          <p:cNvSpPr>
            <a:spLocks noGrp="1"/>
          </p:cNvSpPr>
          <p:nvPr>
            <p:ph type="sldNum"/>
          </p:nvPr>
        </p:nvSpPr>
        <p:spPr>
          <a:xfrm>
            <a:off x="8737560" y="6245280"/>
            <a:ext cx="2844360" cy="475920"/>
          </a:xfrm>
          <a:prstGeom prst="rect">
            <a:avLst/>
          </a:prstGeom>
        </p:spPr>
        <p:txBody>
          <a:bodyPr anchor="b"/>
          <a:lstStyle/>
          <a:p>
            <a:pPr algn="r">
              <a:lnSpc>
                <a:spcPct val="100000"/>
              </a:lnSpc>
            </a:pPr>
            <a:fld id="{50B1E73B-D711-464F-A160-464B40D76DE6}" type="slidenum">
              <a:rPr lang="es-US" sz="1400" b="0" strike="noStrike" spc="-1">
                <a:solidFill>
                  <a:srgbClr val="FFFFFF"/>
                </a:solidFill>
                <a:uFill>
                  <a:solidFill>
                    <a:srgbClr val="FFFFFF"/>
                  </a:solidFill>
                </a:uFill>
                <a:latin typeface="Arial"/>
              </a:rPr>
              <a:t>‹#›</a:t>
            </a:fld>
            <a:endParaRPr lang="es-US" sz="1400" b="0" strike="noStrike" spc="-1" dirty="0">
              <a:solidFill>
                <a:srgbClr val="000000"/>
              </a:solidFill>
              <a:uFill>
                <a:solidFill>
                  <a:srgbClr val="FFFFFF"/>
                </a:solidFill>
              </a:uFill>
              <a:latin typeface="Times New Roman"/>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4" name="TextShape 1"/>
          <p:cNvSpPr txBox="1"/>
          <p:nvPr/>
        </p:nvSpPr>
        <p:spPr>
          <a:xfrm>
            <a:off x="365580" y="1309122"/>
            <a:ext cx="11612880" cy="2216400"/>
          </a:xfrm>
          <a:prstGeom prst="rect">
            <a:avLst/>
          </a:prstGeom>
          <a:noFill/>
          <a:ln>
            <a:noFill/>
          </a:ln>
        </p:spPr>
        <p:txBody>
          <a:bodyPr anchor="b" anchorCtr="1"/>
          <a:lstStyle/>
          <a:p>
            <a:pPr algn="ctr">
              <a:lnSpc>
                <a:spcPct val="100000"/>
              </a:lnSpc>
            </a:pPr>
            <a:r>
              <a:rPr lang="es-ES" sz="5400" b="0" strike="noStrike" spc="-1" dirty="0" smtClean="0">
                <a:solidFill>
                  <a:srgbClr val="CCECFF"/>
                </a:solidFill>
                <a:uFill>
                  <a:solidFill>
                    <a:srgbClr val="FFFFFF"/>
                  </a:solidFill>
                </a:uFill>
                <a:latin typeface="Arial"/>
              </a:rPr>
              <a:t> 
</a:t>
            </a:r>
            <a:r>
              <a:rPr lang="es-ES" sz="5400" b="1" strike="noStrike" spc="-1" dirty="0" smtClean="0">
                <a:solidFill>
                  <a:schemeClr val="bg1"/>
                </a:solidFill>
                <a:uFill>
                  <a:solidFill>
                    <a:srgbClr val="FFFFFF"/>
                  </a:solidFill>
                </a:uFill>
                <a:latin typeface="Ameretto Condensed" panose="00000400000000000000" pitchFamily="2" charset="0"/>
              </a:rPr>
              <a:t>Geometría Sagrada</a:t>
            </a:r>
            <a:r>
              <a:rPr lang="es-ES" sz="5400" b="1" spc="-1" dirty="0" smtClean="0">
                <a:solidFill>
                  <a:schemeClr val="bg1"/>
                </a:solidFill>
                <a:uFill>
                  <a:solidFill>
                    <a:srgbClr val="FFFFFF"/>
                  </a:solidFill>
                </a:uFill>
                <a:latin typeface="Ameretto Condensed" panose="00000400000000000000" pitchFamily="2" charset="0"/>
              </a:rPr>
              <a:t> y</a:t>
            </a:r>
            <a:r>
              <a:rPr lang="es-ES" sz="5400" b="1" strike="noStrike" spc="-1" dirty="0" smtClean="0">
                <a:solidFill>
                  <a:schemeClr val="bg1"/>
                </a:solidFill>
                <a:uFill>
                  <a:solidFill>
                    <a:srgbClr val="FFFFFF"/>
                  </a:solidFill>
                </a:uFill>
                <a:latin typeface="Ameretto Condensed" panose="00000400000000000000" pitchFamily="2" charset="0"/>
              </a:rPr>
              <a:t> los 10 Cristales de Emergencia</a:t>
            </a:r>
            <a:endParaRPr lang="es-ES" sz="1800" b="1" strike="noStrike" spc="-1" dirty="0">
              <a:solidFill>
                <a:schemeClr val="bg1"/>
              </a:solidFill>
              <a:uFill>
                <a:solidFill>
                  <a:srgbClr val="FFFFFF"/>
                </a:solidFill>
              </a:uFill>
              <a:latin typeface="Ameretto Condensed" panose="00000400000000000000" pitchFamily="2" charset="0"/>
            </a:endParaRPr>
          </a:p>
        </p:txBody>
      </p:sp>
      <p:sp>
        <p:nvSpPr>
          <p:cNvPr id="255" name="TextShape 2"/>
          <p:cNvSpPr txBox="1"/>
          <p:nvPr/>
        </p:nvSpPr>
        <p:spPr>
          <a:xfrm>
            <a:off x="2971800" y="4906058"/>
            <a:ext cx="6400440" cy="609120"/>
          </a:xfrm>
          <a:prstGeom prst="rect">
            <a:avLst/>
          </a:prstGeom>
          <a:noFill/>
          <a:ln>
            <a:noFill/>
          </a:ln>
        </p:spPr>
        <p:txBody>
          <a:bodyPr/>
          <a:lstStyle/>
          <a:p>
            <a:pPr algn="ctr">
              <a:lnSpc>
                <a:spcPct val="100000"/>
              </a:lnSpc>
            </a:pPr>
            <a:r>
              <a:rPr lang="es-US" sz="3200" b="0" strike="noStrike" spc="-1" dirty="0">
                <a:solidFill>
                  <a:srgbClr val="FFFFFF"/>
                </a:solidFill>
                <a:uFill>
                  <a:solidFill>
                    <a:srgbClr val="FFFFFF"/>
                  </a:solidFill>
                </a:uFill>
                <a:latin typeface="Arial"/>
              </a:rPr>
              <a:t>Susana Fortún, </a:t>
            </a:r>
            <a:r>
              <a:rPr lang="es-US" sz="3200" b="0" strike="noStrike" spc="-1" dirty="0" smtClean="0">
                <a:solidFill>
                  <a:srgbClr val="FFFFFF"/>
                </a:solidFill>
                <a:uFill>
                  <a:solidFill>
                    <a:srgbClr val="FFFFFF"/>
                  </a:solidFill>
                </a:uFill>
                <a:latin typeface="Arial"/>
              </a:rPr>
              <a:t>PhD.</a:t>
            </a:r>
            <a:endParaRPr lang="es-US" sz="3200" b="0" strike="noStrike" spc="-1" dirty="0">
              <a:solidFill>
                <a:srgbClr val="000000"/>
              </a:solidFill>
              <a:uFill>
                <a:solidFill>
                  <a:srgbClr val="FFFFFF"/>
                </a:solidFill>
              </a:uFill>
              <a:latin typeface="Arial"/>
            </a:endParaRPr>
          </a:p>
          <a:p>
            <a:pPr algn="ctr">
              <a:lnSpc>
                <a:spcPct val="100000"/>
              </a:lnSpc>
            </a:pPr>
            <a:endParaRPr lang="es-US" sz="3200" b="0" strike="noStrike" spc="-1" dirty="0">
              <a:solidFill>
                <a:srgbClr val="000000"/>
              </a:solidFill>
              <a:uFill>
                <a:solidFill>
                  <a:srgbClr val="FFFFFF"/>
                </a:solidFill>
              </a:uFill>
              <a:latin typeface="Arial"/>
            </a:endParaRPr>
          </a:p>
          <a:p>
            <a:pPr algn="ctr">
              <a:lnSpc>
                <a:spcPct val="100000"/>
              </a:lnSpc>
            </a:pPr>
            <a:endParaRPr lang="es-US" sz="3200" b="0" strike="noStrike" spc="-1" dirty="0">
              <a:solidFill>
                <a:srgbClr val="000000"/>
              </a:solidFill>
              <a:uFill>
                <a:solidFill>
                  <a:srgbClr val="FFFFFF"/>
                </a:solidFill>
              </a:uFill>
              <a:latin typeface="Arial"/>
            </a:endParaRPr>
          </a:p>
          <a:p>
            <a:pPr algn="ctr">
              <a:lnSpc>
                <a:spcPct val="100000"/>
              </a:lnSpc>
            </a:pPr>
            <a:endParaRPr lang="es-US" sz="3200" b="0" strike="noStrike" spc="-1" dirty="0">
              <a:solidFill>
                <a:srgbClr val="000000"/>
              </a:solidFill>
              <a:uFill>
                <a:solidFill>
                  <a:srgbClr val="FFFFFF"/>
                </a:solidFill>
              </a:uFill>
              <a:latin typeface="Arial"/>
            </a:endParaRPr>
          </a:p>
        </p:txBody>
      </p:sp>
      <p:sp>
        <p:nvSpPr>
          <p:cNvPr id="256" name="CustomShape 3"/>
          <p:cNvSpPr/>
          <p:nvPr/>
        </p:nvSpPr>
        <p:spPr>
          <a:xfrm>
            <a:off x="5643360" y="5517169"/>
            <a:ext cx="686880" cy="3646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s-US" sz="1800" b="0" strike="noStrike" spc="-1" dirty="0" smtClean="0">
                <a:solidFill>
                  <a:srgbClr val="FFFFFF"/>
                </a:solidFill>
                <a:uFill>
                  <a:solidFill>
                    <a:srgbClr val="FFFFFF"/>
                  </a:solidFill>
                </a:uFill>
                <a:latin typeface="Arial"/>
              </a:rPr>
              <a:t>2020</a:t>
            </a:r>
            <a:endParaRPr lang="es-US" sz="1800" b="0" strike="noStrike" spc="-1" dirty="0">
              <a:solidFill>
                <a:srgbClr val="000000"/>
              </a:solidFill>
              <a:uFill>
                <a:solidFill>
                  <a:srgbClr val="FFFFFF"/>
                </a:solidFill>
              </a:uFill>
              <a:latin typeface="Arial"/>
            </a:endParaRPr>
          </a:p>
        </p:txBody>
      </p:sp>
      <p:sp>
        <p:nvSpPr>
          <p:cNvPr id="257" name="TextShape 4"/>
          <p:cNvSpPr txBox="1"/>
          <p:nvPr/>
        </p:nvSpPr>
        <p:spPr>
          <a:xfrm>
            <a:off x="8737560" y="6248520"/>
            <a:ext cx="2844360" cy="456840"/>
          </a:xfrm>
          <a:prstGeom prst="rect">
            <a:avLst/>
          </a:prstGeom>
          <a:noFill/>
          <a:ln>
            <a:noFill/>
          </a:ln>
        </p:spPr>
        <p:txBody>
          <a:bodyPr anchor="b"/>
          <a:lstStyle/>
          <a:p>
            <a:pPr algn="r">
              <a:lnSpc>
                <a:spcPct val="100000"/>
              </a:lnSpc>
            </a:pPr>
            <a:fld id="{40AE2B34-C9DD-4215-B7D7-581BEE0418F6}" type="slidenum">
              <a:rPr lang="es-US" sz="1400" b="0" strike="noStrike" spc="-1">
                <a:solidFill>
                  <a:srgbClr val="FFFFFF"/>
                </a:solidFill>
                <a:uFill>
                  <a:solidFill>
                    <a:srgbClr val="FFFFFF"/>
                  </a:solidFill>
                </a:uFill>
                <a:latin typeface="Arial"/>
              </a:rPr>
              <a:t>1</a:t>
            </a:fld>
            <a:endParaRPr lang="es-US" sz="1400" b="0" strike="noStrike" spc="-1" dirty="0">
              <a:solidFill>
                <a:srgbClr val="000000"/>
              </a:solidFill>
              <a:uFill>
                <a:solidFill>
                  <a:srgbClr val="FFFFFF"/>
                </a:solidFill>
              </a:uFill>
              <a:latin typeface="Times New Roman"/>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a:extLst>
              <a:ext uri="{FF2B5EF4-FFF2-40B4-BE49-F238E27FC236}">
                <a16:creationId xmlns="" xmlns:a16="http://schemas.microsoft.com/office/drawing/2014/main" id="{2103B461-323C-4912-BFFD-C37582662085}"/>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9206969" y="2963333"/>
            <a:ext cx="2981858" cy="3208867"/>
            <a:chOff x="9206969" y="2963333"/>
            <a:chExt cx="2981858" cy="3208867"/>
          </a:xfrm>
        </p:grpSpPr>
        <p:cxnSp>
          <p:nvCxnSpPr>
            <p:cNvPr id="25" name="Straight Connector 24">
              <a:extLst>
                <a:ext uri="{FF2B5EF4-FFF2-40B4-BE49-F238E27FC236}">
                  <a16:creationId xmlns="" xmlns:a16="http://schemas.microsoft.com/office/drawing/2014/main" id="{FBC21318-F4F4-4524-95D1-6B7FE0A788A3}"/>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 xmlns:a16="http://schemas.microsoft.com/office/drawing/2014/main" id="{D9FFA8E5-974F-409E-89C6-E185BD90933C}"/>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 xmlns:a16="http://schemas.microsoft.com/office/drawing/2014/main" id="{C384E2B1-7008-45EE-9F2E-FEF3A089780F}"/>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 xmlns:a16="http://schemas.microsoft.com/office/drawing/2014/main" id="{D4563410-7FE9-4955-89C6-0FB9326CD3A8}"/>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 xmlns:a16="http://schemas.microsoft.com/office/drawing/2014/main" id="{3AD14C0E-D5DF-4BDC-BD92-642CFF18018D}"/>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useBgFill="1">
        <p:nvSpPr>
          <p:cNvPr id="31" name="Rectangle 30">
            <a:extLst>
              <a:ext uri="{FF2B5EF4-FFF2-40B4-BE49-F238E27FC236}">
                <a16:creationId xmlns="" xmlns:a16="http://schemas.microsoft.com/office/drawing/2014/main" id="{9A212F8F-D812-4A16-BE82-F3500DE3217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ubtitle 2"/>
          <p:cNvSpPr txBox="1">
            <a:spLocks/>
          </p:cNvSpPr>
          <p:nvPr/>
        </p:nvSpPr>
        <p:spPr>
          <a:xfrm>
            <a:off x="521347" y="136800"/>
            <a:ext cx="10972440" cy="69130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s-ES" sz="4000" dirty="0" smtClean="0">
                <a:solidFill>
                  <a:schemeClr val="bg1"/>
                </a:solidFill>
              </a:rPr>
              <a:t>Los 10 Cristales de Emergencia</a:t>
            </a:r>
            <a:endParaRPr lang="en-US" sz="4000" dirty="0">
              <a:solidFill>
                <a:schemeClr val="bg1"/>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288324090"/>
              </p:ext>
            </p:extLst>
          </p:nvPr>
        </p:nvGraphicFramePr>
        <p:xfrm>
          <a:off x="263857" y="1226043"/>
          <a:ext cx="11468562" cy="4348480"/>
        </p:xfrm>
        <a:graphic>
          <a:graphicData uri="http://schemas.openxmlformats.org/drawingml/2006/table">
            <a:tbl>
              <a:tblPr firstRow="1" bandRow="1">
                <a:tableStyleId>{5C22544A-7EE6-4342-B048-85BDC9FD1C3A}</a:tableStyleId>
              </a:tblPr>
              <a:tblGrid>
                <a:gridCol w="1884432"/>
                <a:gridCol w="1938422"/>
                <a:gridCol w="1911427"/>
                <a:gridCol w="1911427"/>
                <a:gridCol w="1911427"/>
                <a:gridCol w="1911427"/>
              </a:tblGrid>
              <a:tr h="370840">
                <a:tc>
                  <a:txBody>
                    <a:bodyPr/>
                    <a:lstStyle/>
                    <a:p>
                      <a:pPr algn="ctr"/>
                      <a:r>
                        <a:rPr lang="es-ES" noProof="0" dirty="0" smtClean="0">
                          <a:solidFill>
                            <a:schemeClr val="tx1"/>
                          </a:solidFill>
                        </a:rPr>
                        <a:t>Cristal</a:t>
                      </a:r>
                      <a:endParaRPr lang="es-ES" noProof="0" dirty="0">
                        <a:solidFill>
                          <a:schemeClr val="tx1"/>
                        </a:solidFill>
                      </a:endParaRPr>
                    </a:p>
                  </a:txBody>
                  <a:tcPr/>
                </a:tc>
                <a:tc>
                  <a:txBody>
                    <a:bodyPr/>
                    <a:lstStyle/>
                    <a:p>
                      <a:pPr algn="ctr"/>
                      <a:r>
                        <a:rPr lang="es-ES" noProof="0" dirty="0" smtClean="0">
                          <a:solidFill>
                            <a:schemeClr val="tx1"/>
                          </a:solidFill>
                        </a:rPr>
                        <a:t>Protección</a:t>
                      </a:r>
                      <a:endParaRPr lang="es-ES" noProof="0" dirty="0">
                        <a:solidFill>
                          <a:schemeClr val="tx1"/>
                        </a:solidFill>
                      </a:endParaRPr>
                    </a:p>
                  </a:txBody>
                  <a:tcPr/>
                </a:tc>
                <a:tc>
                  <a:txBody>
                    <a:bodyPr/>
                    <a:lstStyle/>
                    <a:p>
                      <a:pPr algn="ctr"/>
                      <a:r>
                        <a:rPr lang="es-ES" noProof="0" dirty="0" smtClean="0">
                          <a:solidFill>
                            <a:schemeClr val="tx1"/>
                          </a:solidFill>
                        </a:rPr>
                        <a:t>Sanación</a:t>
                      </a:r>
                      <a:endParaRPr lang="es-ES" noProof="0" dirty="0">
                        <a:solidFill>
                          <a:schemeClr val="tx1"/>
                        </a:solidFill>
                      </a:endParaRPr>
                    </a:p>
                  </a:txBody>
                  <a:tcPr/>
                </a:tc>
                <a:tc>
                  <a:txBody>
                    <a:bodyPr/>
                    <a:lstStyle/>
                    <a:p>
                      <a:pPr algn="ctr"/>
                      <a:r>
                        <a:rPr lang="es-ES" noProof="0" dirty="0" smtClean="0">
                          <a:solidFill>
                            <a:schemeClr val="tx1"/>
                          </a:solidFill>
                        </a:rPr>
                        <a:t>Transmutación</a:t>
                      </a:r>
                      <a:endParaRPr lang="es-ES" noProof="0" dirty="0">
                        <a:solidFill>
                          <a:schemeClr val="tx1"/>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noProof="0" dirty="0" smtClean="0">
                          <a:solidFill>
                            <a:schemeClr val="tx1"/>
                          </a:solidFill>
                        </a:rPr>
                        <a:t>Prosperidad</a:t>
                      </a:r>
                    </a:p>
                  </a:txBody>
                  <a:tcPr/>
                </a:tc>
                <a:tc>
                  <a:txBody>
                    <a:bodyPr/>
                    <a:lstStyle/>
                    <a:p>
                      <a:pPr algn="ctr"/>
                      <a:r>
                        <a:rPr lang="es-ES" noProof="0" dirty="0" smtClean="0">
                          <a:solidFill>
                            <a:schemeClr val="tx1"/>
                          </a:solidFill>
                        </a:rPr>
                        <a:t>Alta Vibración</a:t>
                      </a:r>
                      <a:endParaRPr lang="es-ES" noProof="0" dirty="0">
                        <a:solidFill>
                          <a:schemeClr val="tx1"/>
                        </a:solidFill>
                      </a:endParaRPr>
                    </a:p>
                  </a:txBody>
                  <a:tcPr/>
                </a:tc>
              </a:tr>
              <a:tr h="370840">
                <a:tc>
                  <a:txBody>
                    <a:bodyPr/>
                    <a:lstStyle/>
                    <a:p>
                      <a:pPr marL="360" indent="0">
                        <a:lnSpc>
                          <a:spcPct val="100000"/>
                        </a:lnSpc>
                        <a:buClr>
                          <a:srgbClr val="99FF99"/>
                        </a:buClr>
                        <a:buSzPct val="80000"/>
                        <a:buFontTx/>
                        <a:buNone/>
                      </a:pPr>
                      <a:r>
                        <a:rPr lang="es-ES" sz="1800" b="0" strike="noStrike" spc="-1" noProof="0" dirty="0" smtClean="0">
                          <a:solidFill>
                            <a:schemeClr val="tx1"/>
                          </a:solidFill>
                          <a:uFill>
                            <a:solidFill>
                              <a:srgbClr val="FFFFFF"/>
                            </a:solidFill>
                          </a:uFill>
                          <a:latin typeface="Arial"/>
                        </a:rPr>
                        <a:t>Turmalina Negra</a:t>
                      </a:r>
                    </a:p>
                  </a:txBody>
                  <a:tcPr/>
                </a:tc>
                <a:tc>
                  <a:txBody>
                    <a:bodyPr/>
                    <a:lstStyle/>
                    <a:p>
                      <a:pPr algn="ctr"/>
                      <a:r>
                        <a:rPr lang="es-ES" noProof="0" dirty="0" smtClean="0">
                          <a:solidFill>
                            <a:schemeClr val="tx1"/>
                          </a:solidFill>
                        </a:rPr>
                        <a:t>√</a:t>
                      </a:r>
                      <a:endParaRPr lang="es-ES" noProof="0" dirty="0">
                        <a:solidFill>
                          <a:schemeClr val="tx1"/>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noProof="0" dirty="0" smtClean="0">
                          <a:solidFill>
                            <a:schemeClr val="tx1"/>
                          </a:solidFill>
                        </a:rPr>
                        <a:t>√</a:t>
                      </a:r>
                    </a:p>
                  </a:txBody>
                  <a:tcPr/>
                </a:tc>
                <a:tc>
                  <a:txBody>
                    <a:bodyPr/>
                    <a:lstStyle/>
                    <a:p>
                      <a:pPr algn="ctr"/>
                      <a:endParaRPr lang="es-ES" noProof="0" dirty="0">
                        <a:solidFill>
                          <a:schemeClr val="tx1"/>
                        </a:solidFill>
                      </a:endParaRPr>
                    </a:p>
                  </a:txBody>
                  <a:tcPr/>
                </a:tc>
                <a:tc>
                  <a:txBody>
                    <a:bodyPr/>
                    <a:lstStyle/>
                    <a:p>
                      <a:pPr algn="ctr"/>
                      <a:endParaRPr lang="es-ES" noProof="0" dirty="0">
                        <a:solidFill>
                          <a:schemeClr val="tx1"/>
                        </a:solidFill>
                      </a:endParaRPr>
                    </a:p>
                  </a:txBody>
                  <a:tcPr/>
                </a:tc>
                <a:tc>
                  <a:txBody>
                    <a:bodyPr/>
                    <a:lstStyle/>
                    <a:p>
                      <a:pPr algn="ctr"/>
                      <a:endParaRPr lang="es-ES" noProof="0" dirty="0">
                        <a:solidFill>
                          <a:schemeClr val="tx1"/>
                        </a:solidFill>
                      </a:endParaRPr>
                    </a:p>
                  </a:txBody>
                  <a:tcPr/>
                </a:tc>
              </a:tr>
              <a:tr h="370840">
                <a:tc>
                  <a:txBody>
                    <a:bodyPr/>
                    <a:lstStyle/>
                    <a:p>
                      <a:pPr marL="360" indent="0">
                        <a:lnSpc>
                          <a:spcPct val="100000"/>
                        </a:lnSpc>
                        <a:buClr>
                          <a:srgbClr val="99FF99"/>
                        </a:buClr>
                        <a:buSzPct val="80000"/>
                        <a:buFontTx/>
                        <a:buNone/>
                      </a:pPr>
                      <a:r>
                        <a:rPr lang="es-ES" sz="1800" spc="-1" noProof="0" dirty="0" smtClean="0">
                          <a:solidFill>
                            <a:schemeClr val="tx1"/>
                          </a:solidFill>
                          <a:uFill>
                            <a:solidFill>
                              <a:srgbClr val="FFFFFF"/>
                            </a:solidFill>
                          </a:uFill>
                          <a:latin typeface="Arial"/>
                        </a:rPr>
                        <a:t>Selenita</a:t>
                      </a:r>
                    </a:p>
                  </a:txBody>
                  <a:tcPr/>
                </a:tc>
                <a:tc>
                  <a:txBody>
                    <a:bodyPr/>
                    <a:lstStyle/>
                    <a:p>
                      <a:pPr algn="ctr"/>
                      <a:endParaRPr lang="es-ES" noProof="0" dirty="0">
                        <a:solidFill>
                          <a:schemeClr val="tx1"/>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noProof="0" dirty="0" smtClean="0">
                          <a:solidFill>
                            <a:schemeClr val="tx1"/>
                          </a:solidFill>
                        </a:rPr>
                        <a:t>√</a:t>
                      </a:r>
                    </a:p>
                  </a:txBody>
                  <a:tcPr/>
                </a:tc>
                <a:tc>
                  <a:txBody>
                    <a:bodyPr/>
                    <a:lstStyle/>
                    <a:p>
                      <a:pPr algn="ctr"/>
                      <a:endParaRPr lang="es-ES" noProof="0" dirty="0">
                        <a:solidFill>
                          <a:schemeClr val="tx1"/>
                        </a:solidFill>
                      </a:endParaRPr>
                    </a:p>
                  </a:txBody>
                  <a:tcPr/>
                </a:tc>
                <a:tc>
                  <a:txBody>
                    <a:bodyPr/>
                    <a:lstStyle/>
                    <a:p>
                      <a:pPr algn="ctr"/>
                      <a:endParaRPr lang="es-ES" noProof="0" dirty="0">
                        <a:solidFill>
                          <a:schemeClr val="tx1"/>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noProof="0" dirty="0" smtClean="0">
                          <a:solidFill>
                            <a:schemeClr val="tx1"/>
                          </a:solidFill>
                        </a:rPr>
                        <a:t>√</a:t>
                      </a:r>
                    </a:p>
                  </a:txBody>
                  <a:tcPr/>
                </a:tc>
              </a:tr>
              <a:tr h="370840">
                <a:tc>
                  <a:txBody>
                    <a:bodyPr/>
                    <a:lstStyle/>
                    <a:p>
                      <a:pPr marL="360" indent="0">
                        <a:lnSpc>
                          <a:spcPct val="100000"/>
                        </a:lnSpc>
                        <a:buClr>
                          <a:srgbClr val="99FF99"/>
                        </a:buClr>
                        <a:buSzPct val="80000"/>
                        <a:buFontTx/>
                        <a:buNone/>
                      </a:pPr>
                      <a:r>
                        <a:rPr lang="es-ES" sz="1800" b="0" strike="noStrike" spc="-1" noProof="0" dirty="0" smtClean="0">
                          <a:solidFill>
                            <a:schemeClr val="tx1"/>
                          </a:solidFill>
                          <a:uFill>
                            <a:solidFill>
                              <a:srgbClr val="FFFFFF"/>
                            </a:solidFill>
                          </a:uFill>
                          <a:latin typeface="Arial"/>
                        </a:rPr>
                        <a:t>Amatista</a:t>
                      </a:r>
                    </a:p>
                  </a:txBody>
                  <a:tcPr/>
                </a:tc>
                <a:tc>
                  <a:txBody>
                    <a:bodyPr/>
                    <a:lstStyle/>
                    <a:p>
                      <a:pPr algn="ctr"/>
                      <a:endParaRPr lang="es-ES" noProof="0" dirty="0">
                        <a:solidFill>
                          <a:schemeClr val="tx1"/>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noProof="0" dirty="0" smtClean="0">
                          <a:solidFill>
                            <a:schemeClr val="tx1"/>
                          </a:solidFill>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noProof="0" dirty="0" smtClean="0">
                          <a:solidFill>
                            <a:schemeClr val="tx1"/>
                          </a:solidFill>
                        </a:rPr>
                        <a:t>√</a:t>
                      </a:r>
                    </a:p>
                  </a:txBody>
                  <a:tcPr/>
                </a:tc>
                <a:tc>
                  <a:txBody>
                    <a:bodyPr/>
                    <a:lstStyle/>
                    <a:p>
                      <a:pPr algn="ctr"/>
                      <a:endParaRPr lang="es-ES" noProof="0" dirty="0">
                        <a:solidFill>
                          <a:schemeClr val="tx1"/>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noProof="0" dirty="0" smtClean="0">
                          <a:solidFill>
                            <a:schemeClr val="tx1"/>
                          </a:solidFill>
                        </a:rPr>
                        <a:t>√</a:t>
                      </a:r>
                    </a:p>
                  </a:txBody>
                  <a:tcPr/>
                </a:tc>
              </a:tr>
              <a:tr h="370840">
                <a:tc>
                  <a:txBody>
                    <a:bodyPr/>
                    <a:lstStyle/>
                    <a:p>
                      <a:pPr marL="360" indent="0">
                        <a:lnSpc>
                          <a:spcPct val="100000"/>
                        </a:lnSpc>
                        <a:buClr>
                          <a:srgbClr val="99FF99"/>
                        </a:buClr>
                        <a:buSzPct val="80000"/>
                        <a:buFontTx/>
                        <a:buNone/>
                      </a:pPr>
                      <a:r>
                        <a:rPr lang="es-ES" sz="1800" spc="-1" noProof="0" dirty="0" smtClean="0">
                          <a:solidFill>
                            <a:schemeClr val="tx1"/>
                          </a:solidFill>
                          <a:uFill>
                            <a:solidFill>
                              <a:srgbClr val="FFFFFF"/>
                            </a:solidFill>
                          </a:uFill>
                          <a:latin typeface="Arial"/>
                        </a:rPr>
                        <a:t>Carnelia</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noProof="0" dirty="0" smtClean="0">
                          <a:solidFill>
                            <a:schemeClr val="tx1"/>
                          </a:solidFill>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noProof="0" dirty="0" smtClean="0">
                          <a:solidFill>
                            <a:schemeClr val="tx1"/>
                          </a:solidFill>
                        </a:rPr>
                        <a:t>√</a:t>
                      </a:r>
                    </a:p>
                  </a:txBody>
                  <a:tcPr/>
                </a:tc>
                <a:tc>
                  <a:txBody>
                    <a:bodyPr/>
                    <a:lstStyle/>
                    <a:p>
                      <a:pPr algn="ctr"/>
                      <a:endParaRPr lang="es-ES" noProof="0" dirty="0">
                        <a:solidFill>
                          <a:schemeClr val="tx1"/>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noProof="0" dirty="0" smtClean="0">
                          <a:solidFill>
                            <a:schemeClr val="tx1"/>
                          </a:solidFill>
                        </a:rPr>
                        <a:t>√</a:t>
                      </a:r>
                    </a:p>
                  </a:txBody>
                  <a:tcPr/>
                </a:tc>
                <a:tc>
                  <a:txBody>
                    <a:bodyPr/>
                    <a:lstStyle/>
                    <a:p>
                      <a:pPr algn="ctr"/>
                      <a:endParaRPr lang="es-ES" noProof="0" dirty="0">
                        <a:solidFill>
                          <a:schemeClr val="tx1"/>
                        </a:solidFill>
                      </a:endParaRPr>
                    </a:p>
                  </a:txBody>
                  <a:tcPr/>
                </a:tc>
              </a:tr>
              <a:tr h="370840">
                <a:tc>
                  <a:txBody>
                    <a:bodyPr/>
                    <a:lstStyle/>
                    <a:p>
                      <a:pPr marL="360" indent="0">
                        <a:lnSpc>
                          <a:spcPct val="100000"/>
                        </a:lnSpc>
                        <a:buClr>
                          <a:srgbClr val="99FF99"/>
                        </a:buClr>
                        <a:buSzPct val="80000"/>
                        <a:buFontTx/>
                        <a:buNone/>
                      </a:pPr>
                      <a:r>
                        <a:rPr lang="es-ES" sz="1800" b="0" strike="noStrike" spc="-1" noProof="0" dirty="0" smtClean="0">
                          <a:solidFill>
                            <a:schemeClr val="tx1"/>
                          </a:solidFill>
                          <a:uFill>
                            <a:solidFill>
                              <a:srgbClr val="FFFFFF"/>
                            </a:solidFill>
                          </a:uFill>
                          <a:latin typeface="Arial"/>
                        </a:rPr>
                        <a:t>Citrina</a:t>
                      </a:r>
                    </a:p>
                  </a:txBody>
                  <a:tcPr/>
                </a:tc>
                <a:tc>
                  <a:txBody>
                    <a:bodyPr/>
                    <a:lstStyle/>
                    <a:p>
                      <a:pPr algn="ctr"/>
                      <a:endParaRPr lang="es-ES" noProof="0" dirty="0">
                        <a:solidFill>
                          <a:schemeClr val="tx1"/>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noProof="0" dirty="0" smtClean="0">
                          <a:solidFill>
                            <a:schemeClr val="tx1"/>
                          </a:solidFill>
                        </a:rPr>
                        <a:t>√</a:t>
                      </a:r>
                    </a:p>
                  </a:txBody>
                  <a:tcPr/>
                </a:tc>
                <a:tc>
                  <a:txBody>
                    <a:bodyPr/>
                    <a:lstStyle/>
                    <a:p>
                      <a:pPr algn="ctr"/>
                      <a:endParaRPr lang="es-ES" noProof="0" dirty="0">
                        <a:solidFill>
                          <a:schemeClr val="tx1"/>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noProof="0" dirty="0" smtClean="0">
                          <a:solidFill>
                            <a:schemeClr val="tx1"/>
                          </a:solidFill>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noProof="0" dirty="0" smtClean="0">
                          <a:solidFill>
                            <a:schemeClr val="tx1"/>
                          </a:solidFill>
                        </a:rPr>
                        <a:t>√</a:t>
                      </a:r>
                    </a:p>
                  </a:txBody>
                  <a:tcPr/>
                </a:tc>
              </a:tr>
              <a:tr h="370840">
                <a:tc>
                  <a:txBody>
                    <a:bodyPr/>
                    <a:lstStyle/>
                    <a:p>
                      <a:pPr marL="360" indent="0">
                        <a:lnSpc>
                          <a:spcPct val="100000"/>
                        </a:lnSpc>
                        <a:buClr>
                          <a:srgbClr val="99FF99"/>
                        </a:buClr>
                        <a:buSzPct val="80000"/>
                        <a:buFontTx/>
                        <a:buNone/>
                      </a:pPr>
                      <a:r>
                        <a:rPr lang="es-ES" sz="1800" spc="-1" noProof="0" dirty="0" smtClean="0">
                          <a:solidFill>
                            <a:schemeClr val="tx1"/>
                          </a:solidFill>
                          <a:uFill>
                            <a:solidFill>
                              <a:srgbClr val="FFFFFF"/>
                            </a:solidFill>
                          </a:uFill>
                          <a:latin typeface="Arial"/>
                        </a:rPr>
                        <a:t>Cuarzo Transparente </a:t>
                      </a:r>
                    </a:p>
                  </a:txBody>
                  <a:tcPr/>
                </a:tc>
                <a:tc>
                  <a:txBody>
                    <a:bodyPr/>
                    <a:lstStyle/>
                    <a:p>
                      <a:pPr algn="ctr"/>
                      <a:endParaRPr lang="es-ES" noProof="0" dirty="0">
                        <a:solidFill>
                          <a:schemeClr val="tx1"/>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noProof="0" dirty="0" smtClean="0">
                          <a:solidFill>
                            <a:schemeClr val="tx1"/>
                          </a:solidFill>
                        </a:rPr>
                        <a:t>√</a:t>
                      </a:r>
                    </a:p>
                  </a:txBody>
                  <a:tcPr/>
                </a:tc>
                <a:tc>
                  <a:txBody>
                    <a:bodyPr/>
                    <a:lstStyle/>
                    <a:p>
                      <a:pPr algn="ctr"/>
                      <a:endParaRPr lang="es-ES" noProof="0" dirty="0">
                        <a:solidFill>
                          <a:schemeClr val="tx1"/>
                        </a:solidFill>
                      </a:endParaRPr>
                    </a:p>
                  </a:txBody>
                  <a:tcPr/>
                </a:tc>
                <a:tc>
                  <a:txBody>
                    <a:bodyPr/>
                    <a:lstStyle/>
                    <a:p>
                      <a:pPr algn="ctr"/>
                      <a:endParaRPr lang="es-ES" noProof="0" dirty="0">
                        <a:solidFill>
                          <a:schemeClr val="tx1"/>
                        </a:solidFill>
                      </a:endParaRPr>
                    </a:p>
                  </a:txBody>
                  <a:tcPr/>
                </a:tc>
                <a:tc>
                  <a:txBody>
                    <a:bodyPr/>
                    <a:lstStyle/>
                    <a:p>
                      <a:pPr algn="ctr"/>
                      <a:endParaRPr lang="es-ES" noProof="0" dirty="0">
                        <a:solidFill>
                          <a:schemeClr val="tx1"/>
                        </a:solidFill>
                      </a:endParaRPr>
                    </a:p>
                  </a:txBody>
                  <a:tcPr/>
                </a:tc>
              </a:tr>
              <a:tr h="370840">
                <a:tc>
                  <a:txBody>
                    <a:bodyPr/>
                    <a:lstStyle/>
                    <a:p>
                      <a:pPr marL="360" indent="0">
                        <a:lnSpc>
                          <a:spcPct val="100000"/>
                        </a:lnSpc>
                        <a:buClr>
                          <a:srgbClr val="99FF99"/>
                        </a:buClr>
                        <a:buSzPct val="80000"/>
                        <a:buFontTx/>
                        <a:buNone/>
                      </a:pPr>
                      <a:r>
                        <a:rPr lang="es-ES" sz="1800" b="0" strike="noStrike" spc="-1" noProof="0" dirty="0" smtClean="0">
                          <a:solidFill>
                            <a:schemeClr val="tx1"/>
                          </a:solidFill>
                          <a:uFill>
                            <a:solidFill>
                              <a:srgbClr val="FFFFFF"/>
                            </a:solidFill>
                          </a:uFill>
                          <a:latin typeface="Arial"/>
                        </a:rPr>
                        <a:t>Lapis Lazuli</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noProof="0" dirty="0" smtClean="0">
                          <a:solidFill>
                            <a:schemeClr val="tx1"/>
                          </a:solidFill>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noProof="0" dirty="0" smtClean="0">
                          <a:solidFill>
                            <a:schemeClr val="tx1"/>
                          </a:solidFill>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noProof="0" dirty="0" smtClean="0">
                          <a:solidFill>
                            <a:schemeClr val="tx1"/>
                          </a:solidFill>
                        </a:rPr>
                        <a:t>√</a:t>
                      </a:r>
                    </a:p>
                  </a:txBody>
                  <a:tcPr/>
                </a:tc>
                <a:tc>
                  <a:txBody>
                    <a:bodyPr/>
                    <a:lstStyle/>
                    <a:p>
                      <a:pPr algn="ctr"/>
                      <a:endParaRPr lang="es-ES" noProof="0" dirty="0">
                        <a:solidFill>
                          <a:schemeClr val="tx1"/>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noProof="0" dirty="0" smtClean="0">
                          <a:solidFill>
                            <a:schemeClr val="tx1"/>
                          </a:solidFill>
                        </a:rPr>
                        <a:t>√</a:t>
                      </a:r>
                    </a:p>
                  </a:txBody>
                  <a:tcPr/>
                </a:tc>
              </a:tr>
              <a:tr h="370840">
                <a:tc>
                  <a:txBody>
                    <a:bodyPr/>
                    <a:lstStyle/>
                    <a:p>
                      <a:pPr marL="360" indent="0">
                        <a:lnSpc>
                          <a:spcPct val="100000"/>
                        </a:lnSpc>
                        <a:buClr>
                          <a:srgbClr val="99FF99"/>
                        </a:buClr>
                        <a:buSzPct val="80000"/>
                        <a:buFontTx/>
                        <a:buNone/>
                      </a:pPr>
                      <a:r>
                        <a:rPr lang="es-ES" sz="1800" spc="-1" noProof="0" dirty="0" smtClean="0">
                          <a:solidFill>
                            <a:schemeClr val="tx1"/>
                          </a:solidFill>
                          <a:uFill>
                            <a:solidFill>
                              <a:srgbClr val="FFFFFF"/>
                            </a:solidFill>
                          </a:uFill>
                          <a:latin typeface="+mn-lt"/>
                        </a:rPr>
                        <a:t>Apofilita</a:t>
                      </a:r>
                    </a:p>
                  </a:txBody>
                  <a:tcPr/>
                </a:tc>
                <a:tc>
                  <a:txBody>
                    <a:bodyPr/>
                    <a:lstStyle/>
                    <a:p>
                      <a:pPr algn="ctr"/>
                      <a:endParaRPr lang="es-ES" noProof="0" dirty="0">
                        <a:solidFill>
                          <a:schemeClr val="tx1"/>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noProof="0" dirty="0" smtClean="0">
                          <a:solidFill>
                            <a:schemeClr val="tx1"/>
                          </a:solidFill>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noProof="0" dirty="0" smtClean="0">
                          <a:solidFill>
                            <a:schemeClr val="tx1"/>
                          </a:solidFill>
                        </a:rPr>
                        <a:t>√</a:t>
                      </a:r>
                    </a:p>
                  </a:txBody>
                  <a:tcPr/>
                </a:tc>
                <a:tc>
                  <a:txBody>
                    <a:bodyPr/>
                    <a:lstStyle/>
                    <a:p>
                      <a:pPr algn="ctr"/>
                      <a:endParaRPr lang="es-ES" noProof="0" dirty="0">
                        <a:solidFill>
                          <a:schemeClr val="tx1"/>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noProof="0" dirty="0" smtClean="0">
                          <a:solidFill>
                            <a:schemeClr val="tx1"/>
                          </a:solidFill>
                        </a:rPr>
                        <a:t>√</a:t>
                      </a:r>
                    </a:p>
                  </a:txBody>
                  <a:tcPr/>
                </a:tc>
              </a:tr>
              <a:tr h="370840">
                <a:tc>
                  <a:txBody>
                    <a:bodyPr/>
                    <a:lstStyle/>
                    <a:p>
                      <a:pPr marL="360" indent="0">
                        <a:lnSpc>
                          <a:spcPct val="100000"/>
                        </a:lnSpc>
                        <a:buClr>
                          <a:srgbClr val="99FF99"/>
                        </a:buClr>
                        <a:buSzPct val="80000"/>
                        <a:buFontTx/>
                        <a:buNone/>
                      </a:pPr>
                      <a:r>
                        <a:rPr lang="es-ES" sz="1800" b="0" strike="noStrike" spc="-1" noProof="0" dirty="0" smtClean="0">
                          <a:solidFill>
                            <a:schemeClr val="tx1"/>
                          </a:solidFill>
                          <a:uFill>
                            <a:solidFill>
                              <a:srgbClr val="FFFFFF"/>
                            </a:solidFill>
                          </a:uFill>
                          <a:latin typeface="+mn-lt"/>
                        </a:rPr>
                        <a:t>Súper 7</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noProof="0" dirty="0" smtClean="0">
                          <a:solidFill>
                            <a:schemeClr val="tx1"/>
                          </a:solidFill>
                        </a:rPr>
                        <a:t>√</a:t>
                      </a:r>
                    </a:p>
                  </a:txBody>
                  <a:tcPr/>
                </a:tc>
                <a:tc>
                  <a:txBody>
                    <a:bodyPr/>
                    <a:lstStyle/>
                    <a:p>
                      <a:pPr algn="ctr"/>
                      <a:endParaRPr lang="es-ES" noProof="0" dirty="0">
                        <a:solidFill>
                          <a:schemeClr val="tx1"/>
                        </a:solidFill>
                      </a:endParaRPr>
                    </a:p>
                  </a:txBody>
                  <a:tcPr/>
                </a:tc>
                <a:tc>
                  <a:txBody>
                    <a:bodyPr/>
                    <a:lstStyle/>
                    <a:p>
                      <a:pPr algn="ctr"/>
                      <a:endParaRPr lang="es-ES" noProof="0" dirty="0">
                        <a:solidFill>
                          <a:schemeClr val="tx1"/>
                        </a:solidFill>
                      </a:endParaRPr>
                    </a:p>
                  </a:txBody>
                  <a:tcPr/>
                </a:tc>
                <a:tc>
                  <a:txBody>
                    <a:bodyPr/>
                    <a:lstStyle/>
                    <a:p>
                      <a:pPr algn="ctr"/>
                      <a:endParaRPr lang="es-ES" noProof="0" dirty="0">
                        <a:solidFill>
                          <a:schemeClr val="tx1"/>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noProof="0" dirty="0" smtClean="0">
                          <a:solidFill>
                            <a:schemeClr val="tx1"/>
                          </a:solidFill>
                        </a:rPr>
                        <a:t>√</a:t>
                      </a:r>
                    </a:p>
                  </a:txBody>
                  <a:tcPr/>
                </a:tc>
              </a:tr>
              <a:tr h="370840">
                <a:tc>
                  <a:txBody>
                    <a:bodyPr/>
                    <a:lstStyle/>
                    <a:p>
                      <a:pPr marL="360" marR="0" lvl="0" indent="0" algn="l" defTabSz="914400" rtl="0" eaLnBrk="1" fontAlgn="auto" latinLnBrk="0" hangingPunct="1">
                        <a:lnSpc>
                          <a:spcPct val="100000"/>
                        </a:lnSpc>
                        <a:spcBef>
                          <a:spcPts val="0"/>
                        </a:spcBef>
                        <a:spcAft>
                          <a:spcPts val="0"/>
                        </a:spcAft>
                        <a:buClr>
                          <a:srgbClr val="99FF99"/>
                        </a:buClr>
                        <a:buSzPct val="80000"/>
                        <a:buFontTx/>
                        <a:buNone/>
                        <a:tabLst/>
                        <a:defRPr/>
                      </a:pPr>
                      <a:r>
                        <a:rPr lang="es-ES" sz="1800" spc="-1" noProof="0" dirty="0" smtClean="0">
                          <a:solidFill>
                            <a:schemeClr val="tx1"/>
                          </a:solidFill>
                          <a:uFill>
                            <a:solidFill>
                              <a:srgbClr val="FFFFFF"/>
                            </a:solidFill>
                          </a:uFill>
                          <a:latin typeface="+mn-lt"/>
                        </a:rPr>
                        <a:t>Atlantisita</a:t>
                      </a:r>
                      <a:endParaRPr lang="es-ES" sz="1800" noProof="0" dirty="0" smtClean="0">
                        <a:solidFill>
                          <a:schemeClr val="tx1"/>
                        </a:solidFill>
                      </a:endParaRPr>
                    </a:p>
                  </a:txBody>
                  <a:tcPr/>
                </a:tc>
                <a:tc>
                  <a:txBody>
                    <a:bodyPr/>
                    <a:lstStyle/>
                    <a:p>
                      <a:pPr algn="ctr"/>
                      <a:endParaRPr lang="es-ES" noProof="0" dirty="0">
                        <a:solidFill>
                          <a:schemeClr val="tx1"/>
                        </a:solidFill>
                      </a:endParaRPr>
                    </a:p>
                  </a:txBody>
                  <a:tcPr/>
                </a:tc>
                <a:tc>
                  <a:txBody>
                    <a:bodyPr/>
                    <a:lstStyle/>
                    <a:p>
                      <a:pPr algn="ctr"/>
                      <a:endParaRPr lang="es-ES" noProof="0" dirty="0">
                        <a:solidFill>
                          <a:schemeClr val="tx1"/>
                        </a:solidFill>
                      </a:endParaRPr>
                    </a:p>
                  </a:txBody>
                  <a:tcPr/>
                </a:tc>
                <a:tc>
                  <a:txBody>
                    <a:bodyPr/>
                    <a:lstStyle/>
                    <a:p>
                      <a:pPr algn="ctr"/>
                      <a:endParaRPr lang="es-ES" noProof="0" dirty="0">
                        <a:solidFill>
                          <a:schemeClr val="tx1"/>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noProof="0" dirty="0" smtClean="0">
                          <a:solidFill>
                            <a:schemeClr val="tx1"/>
                          </a:solidFill>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noProof="0" dirty="0" smtClean="0">
                          <a:solidFill>
                            <a:schemeClr val="tx1"/>
                          </a:solidFill>
                        </a:rPr>
                        <a:t>√</a:t>
                      </a:r>
                    </a:p>
                  </a:txBody>
                  <a:tcPr/>
                </a:tc>
              </a:tr>
            </a:tbl>
          </a:graphicData>
        </a:graphic>
      </p:graphicFrame>
    </p:spTree>
    <p:extLst>
      <p:ext uri="{BB962C8B-B14F-4D97-AF65-F5344CB8AC3E}">
        <p14:creationId xmlns:p14="http://schemas.microsoft.com/office/powerpoint/2010/main" val="10846262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 name="TextShape 3"/>
          <p:cNvSpPr txBox="1"/>
          <p:nvPr/>
        </p:nvSpPr>
        <p:spPr>
          <a:xfrm>
            <a:off x="8737560" y="6245280"/>
            <a:ext cx="2844360" cy="475920"/>
          </a:xfrm>
          <a:prstGeom prst="rect">
            <a:avLst/>
          </a:prstGeom>
          <a:noFill/>
          <a:ln>
            <a:noFill/>
          </a:ln>
        </p:spPr>
        <p:txBody>
          <a:bodyPr anchor="b"/>
          <a:lstStyle/>
          <a:p>
            <a:pPr algn="r">
              <a:lnSpc>
                <a:spcPct val="100000"/>
              </a:lnSpc>
            </a:pPr>
            <a:fld id="{A3236134-1760-4A61-B1BA-9FF900191BFB}" type="slidenum">
              <a:rPr lang="es-US" sz="1400" b="0" strike="noStrike" spc="-1">
                <a:solidFill>
                  <a:srgbClr val="FFFFFF"/>
                </a:solidFill>
                <a:uFill>
                  <a:solidFill>
                    <a:srgbClr val="FFFFFF"/>
                  </a:solidFill>
                </a:uFill>
                <a:latin typeface="Arial"/>
              </a:rPr>
              <a:t>11</a:t>
            </a:fld>
            <a:endParaRPr lang="es-US" sz="1400" b="0" strike="noStrike" spc="-1" dirty="0">
              <a:solidFill>
                <a:srgbClr val="000000"/>
              </a:solidFill>
              <a:uFill>
                <a:solidFill>
                  <a:srgbClr val="FFFFFF"/>
                </a:solidFill>
              </a:uFill>
              <a:latin typeface="Times New Roman"/>
            </a:endParaRPr>
          </a:p>
        </p:txBody>
      </p:sp>
      <p:sp>
        <p:nvSpPr>
          <p:cNvPr id="6" name="TextShape 1"/>
          <p:cNvSpPr txBox="1"/>
          <p:nvPr/>
        </p:nvSpPr>
        <p:spPr>
          <a:xfrm>
            <a:off x="609480" y="140911"/>
            <a:ext cx="10972440" cy="867834"/>
          </a:xfrm>
          <a:prstGeom prst="rect">
            <a:avLst/>
          </a:prstGeom>
          <a:noFill/>
          <a:ln>
            <a:noFill/>
          </a:ln>
        </p:spPr>
        <p:txBody>
          <a:bodyPr anchor="ctr" anchorCtr="1"/>
          <a:lstStyle/>
          <a:p>
            <a:pPr algn="ctr">
              <a:lnSpc>
                <a:spcPct val="100000"/>
              </a:lnSpc>
            </a:pPr>
            <a:r>
              <a:rPr lang="es-ES" sz="4400" b="0" strike="noStrike" spc="-1" dirty="0" smtClean="0">
                <a:solidFill>
                  <a:srgbClr val="CCECFF"/>
                </a:solidFill>
                <a:uFill>
                  <a:solidFill>
                    <a:srgbClr val="FFFFFF"/>
                  </a:solidFill>
                </a:uFill>
                <a:latin typeface="Arial"/>
              </a:rPr>
              <a:t>Turmalina Negra</a:t>
            </a:r>
            <a:endParaRPr lang="es-ES" sz="1800" b="0" strike="noStrike" spc="-1" dirty="0">
              <a:solidFill>
                <a:srgbClr val="FFFFFF"/>
              </a:solidFill>
              <a:uFill>
                <a:solidFill>
                  <a:srgbClr val="FFFFFF"/>
                </a:solidFill>
              </a:uFill>
              <a:latin typeface="Aria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21976" y="3253119"/>
            <a:ext cx="3159272" cy="3319725"/>
          </a:xfrm>
          <a:prstGeom prst="rect">
            <a:avLst/>
          </a:prstGeom>
        </p:spPr>
      </p:pic>
      <p:sp>
        <p:nvSpPr>
          <p:cNvPr id="4" name="TextBox 3"/>
          <p:cNvSpPr txBox="1"/>
          <p:nvPr/>
        </p:nvSpPr>
        <p:spPr>
          <a:xfrm>
            <a:off x="785750" y="3705873"/>
            <a:ext cx="6689007" cy="2677656"/>
          </a:xfrm>
          <a:prstGeom prst="rect">
            <a:avLst/>
          </a:prstGeom>
          <a:noFill/>
        </p:spPr>
        <p:txBody>
          <a:bodyPr wrap="square" rtlCol="0">
            <a:spAutoFit/>
          </a:bodyPr>
          <a:lstStyle/>
          <a:p>
            <a:r>
              <a:rPr lang="es-ES" sz="2800" dirty="0" smtClean="0">
                <a:solidFill>
                  <a:schemeClr val="bg1"/>
                </a:solidFill>
              </a:rPr>
              <a:t>Para detener instantáneamente los celos, los malos pensamientos, o los ataques psíquicos, coloque una Turmalina Negra sobre su timo. La piedra desactiva el ataque de forma segura.</a:t>
            </a:r>
            <a:endParaRPr lang="es-ES" sz="2800" dirty="0">
              <a:solidFill>
                <a:schemeClr val="bg1"/>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1562820550"/>
              </p:ext>
            </p:extLst>
          </p:nvPr>
        </p:nvGraphicFramePr>
        <p:xfrm>
          <a:off x="609480" y="1082923"/>
          <a:ext cx="11127818" cy="2021840"/>
        </p:xfrm>
        <a:graphic>
          <a:graphicData uri="http://schemas.openxmlformats.org/drawingml/2006/table">
            <a:tbl>
              <a:tblPr firstRow="1" bandRow="1">
                <a:tableStyleId>{5C22544A-7EE6-4342-B048-85BDC9FD1C3A}</a:tableStyleId>
              </a:tblPr>
              <a:tblGrid>
                <a:gridCol w="3420886"/>
                <a:gridCol w="7706932"/>
              </a:tblGrid>
              <a:tr h="370840">
                <a:tc gridSpan="2">
                  <a:txBody>
                    <a:bodyPr/>
                    <a:lstStyle/>
                    <a:p>
                      <a:pPr algn="ctr"/>
                      <a:r>
                        <a:rPr lang="es-ES" noProof="0" dirty="0" smtClean="0"/>
                        <a:t>Turmalina Negra</a:t>
                      </a:r>
                      <a:endParaRPr lang="es-ES" noProof="0" dirty="0"/>
                    </a:p>
                  </a:txBody>
                  <a:tcPr/>
                </a:tc>
                <a:tc hMerge="1">
                  <a:txBody>
                    <a:bodyPr/>
                    <a:lstStyle/>
                    <a:p>
                      <a:pPr algn="ctr"/>
                      <a:endParaRPr lang="en-US" dirty="0"/>
                    </a:p>
                  </a:txBody>
                  <a:tcPr/>
                </a:tc>
              </a:tr>
              <a:tr h="370840">
                <a:tc>
                  <a:txBody>
                    <a:bodyPr/>
                    <a:lstStyle/>
                    <a:p>
                      <a:r>
                        <a:rPr lang="es-ES" noProof="0" dirty="0" smtClean="0"/>
                        <a:t>Correspondencia de </a:t>
                      </a:r>
                      <a:r>
                        <a:rPr lang="es-ES" noProof="0" dirty="0" err="1" smtClean="0"/>
                        <a:t>Chakras</a:t>
                      </a:r>
                      <a:endParaRPr lang="es-ES" noProof="0" dirty="0"/>
                    </a:p>
                  </a:txBody>
                  <a:tcPr/>
                </a:tc>
                <a:tc>
                  <a:txBody>
                    <a:bodyPr/>
                    <a:lstStyle/>
                    <a:p>
                      <a:r>
                        <a:rPr lang="es-ES" noProof="0" dirty="0" smtClean="0"/>
                        <a:t>Estrella de la Tierra, base, el Corazón alto (timo) protege todos los </a:t>
                      </a:r>
                      <a:r>
                        <a:rPr lang="es-ES" noProof="0" dirty="0" err="1" smtClean="0"/>
                        <a:t>chakras</a:t>
                      </a:r>
                      <a:r>
                        <a:rPr lang="es-ES" noProof="0" dirty="0" smtClean="0"/>
                        <a:t> y sella el aura</a:t>
                      </a:r>
                      <a:endParaRPr lang="es-ES" noProof="0" dirty="0"/>
                    </a:p>
                  </a:txBody>
                  <a:tcPr/>
                </a:tc>
              </a:tr>
              <a:tr h="370840">
                <a:tc>
                  <a:txBody>
                    <a:bodyPr/>
                    <a:lstStyle/>
                    <a:p>
                      <a:r>
                        <a:rPr lang="es-ES" noProof="0" dirty="0" smtClean="0"/>
                        <a:t>Correspondencia Fisiológica</a:t>
                      </a:r>
                      <a:endParaRPr lang="es-ES" noProof="0" dirty="0"/>
                    </a:p>
                  </a:txBody>
                  <a:tcPr/>
                </a:tc>
                <a:tc>
                  <a:txBody>
                    <a:bodyPr/>
                    <a:lstStyle/>
                    <a:p>
                      <a:r>
                        <a:rPr lang="es-ES" noProof="0" dirty="0" smtClean="0"/>
                        <a:t>Sistema inmunológico, columna vertebral, el</a:t>
                      </a:r>
                      <a:r>
                        <a:rPr lang="es-ES" baseline="0" noProof="0" dirty="0" smtClean="0"/>
                        <a:t> proceso de detoxificacion, funciones motoras, pulmones</a:t>
                      </a:r>
                      <a:endParaRPr lang="es-ES" noProof="0" dirty="0"/>
                    </a:p>
                  </a:txBody>
                  <a:tcPr/>
                </a:tc>
              </a:tr>
              <a:tr h="370840">
                <a:tc>
                  <a:txBody>
                    <a:bodyPr/>
                    <a:lstStyle/>
                    <a:p>
                      <a:r>
                        <a:rPr lang="es-ES" noProof="0" dirty="0" smtClean="0"/>
                        <a:t>Vibración</a:t>
                      </a:r>
                      <a:endParaRPr lang="es-ES" noProof="0" dirty="0"/>
                    </a:p>
                  </a:txBody>
                  <a:tcPr/>
                </a:tc>
                <a:tc>
                  <a:txBody>
                    <a:bodyPr/>
                    <a:lstStyle/>
                    <a:p>
                      <a:r>
                        <a:rPr lang="es-ES" noProof="0" dirty="0" smtClean="0"/>
                        <a:t>Tierra</a:t>
                      </a:r>
                      <a:endParaRPr lang="es-ES" noProof="0" dirty="0"/>
                    </a:p>
                  </a:txBody>
                  <a:tcPr/>
                </a:tc>
              </a:tr>
            </a:tbl>
          </a:graphicData>
        </a:graphic>
      </p:graphicFrame>
    </p:spTree>
    <p:extLst>
      <p:ext uri="{BB962C8B-B14F-4D97-AF65-F5344CB8AC3E}">
        <p14:creationId xmlns:p14="http://schemas.microsoft.com/office/powerpoint/2010/main" val="2565166999"/>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 name="TextShape 3"/>
          <p:cNvSpPr txBox="1"/>
          <p:nvPr/>
        </p:nvSpPr>
        <p:spPr>
          <a:xfrm>
            <a:off x="8737560" y="6245280"/>
            <a:ext cx="2844360" cy="475920"/>
          </a:xfrm>
          <a:prstGeom prst="rect">
            <a:avLst/>
          </a:prstGeom>
          <a:noFill/>
          <a:ln>
            <a:noFill/>
          </a:ln>
        </p:spPr>
        <p:txBody>
          <a:bodyPr anchor="b"/>
          <a:lstStyle/>
          <a:p>
            <a:pPr algn="r">
              <a:lnSpc>
                <a:spcPct val="100000"/>
              </a:lnSpc>
            </a:pPr>
            <a:fld id="{A3236134-1760-4A61-B1BA-9FF900191BFB}" type="slidenum">
              <a:rPr lang="es-US" sz="1400" b="0" strike="noStrike" spc="-1">
                <a:solidFill>
                  <a:srgbClr val="FFFFFF"/>
                </a:solidFill>
                <a:uFill>
                  <a:solidFill>
                    <a:srgbClr val="FFFFFF"/>
                  </a:solidFill>
                </a:uFill>
                <a:latin typeface="Arial"/>
              </a:rPr>
              <a:t>12</a:t>
            </a:fld>
            <a:endParaRPr lang="es-US" sz="1400" b="0" strike="noStrike" spc="-1" dirty="0">
              <a:solidFill>
                <a:srgbClr val="000000"/>
              </a:solidFill>
              <a:uFill>
                <a:solidFill>
                  <a:srgbClr val="FFFFFF"/>
                </a:solidFill>
              </a:uFill>
              <a:latin typeface="Times New Roman"/>
            </a:endParaRPr>
          </a:p>
        </p:txBody>
      </p:sp>
      <p:sp>
        <p:nvSpPr>
          <p:cNvPr id="6" name="TextShape 1"/>
          <p:cNvSpPr txBox="1"/>
          <p:nvPr/>
        </p:nvSpPr>
        <p:spPr>
          <a:xfrm>
            <a:off x="609480" y="101648"/>
            <a:ext cx="10972440" cy="867834"/>
          </a:xfrm>
          <a:prstGeom prst="rect">
            <a:avLst/>
          </a:prstGeom>
          <a:noFill/>
          <a:ln>
            <a:noFill/>
          </a:ln>
        </p:spPr>
        <p:txBody>
          <a:bodyPr anchor="ctr" anchorCtr="1"/>
          <a:lstStyle/>
          <a:p>
            <a:pPr algn="ctr">
              <a:lnSpc>
                <a:spcPct val="100000"/>
              </a:lnSpc>
            </a:pPr>
            <a:r>
              <a:rPr lang="es-ES" sz="4400" b="0" strike="noStrike" spc="-1" dirty="0" smtClean="0">
                <a:solidFill>
                  <a:srgbClr val="CCECFF"/>
                </a:solidFill>
                <a:uFill>
                  <a:solidFill>
                    <a:srgbClr val="FFFFFF"/>
                  </a:solidFill>
                </a:uFill>
                <a:latin typeface="Arial"/>
              </a:rPr>
              <a:t>Turmalina Negra</a:t>
            </a:r>
            <a:endParaRPr lang="es-ES" sz="1800" b="0" strike="noStrike" spc="-1" dirty="0">
              <a:solidFill>
                <a:srgbClr val="FFFFFF"/>
              </a:solidFill>
              <a:uFill>
                <a:solidFill>
                  <a:srgbClr val="FFFFFF"/>
                </a:solidFill>
              </a:uFill>
              <a:latin typeface="Arial"/>
            </a:endParaRPr>
          </a:p>
        </p:txBody>
      </p:sp>
      <p:sp>
        <p:nvSpPr>
          <p:cNvPr id="7" name="TextShape 2"/>
          <p:cNvSpPr txBox="1"/>
          <p:nvPr/>
        </p:nvSpPr>
        <p:spPr>
          <a:xfrm>
            <a:off x="609480" y="1270657"/>
            <a:ext cx="10972440" cy="4855824"/>
          </a:xfrm>
          <a:prstGeom prst="rect">
            <a:avLst/>
          </a:prstGeom>
          <a:noFill/>
          <a:ln>
            <a:noFill/>
          </a:ln>
        </p:spPr>
        <p:txBody>
          <a:bodyPr/>
          <a:lstStyle/>
          <a:p>
            <a:pPr marL="360">
              <a:lnSpc>
                <a:spcPct val="100000"/>
              </a:lnSpc>
              <a:buClr>
                <a:srgbClr val="99FF99"/>
              </a:buClr>
              <a:buSzPct val="80000"/>
            </a:pPr>
            <a:r>
              <a:rPr lang="es-ES" sz="2800" b="1" dirty="0" smtClean="0">
                <a:solidFill>
                  <a:schemeClr val="bg1"/>
                </a:solidFill>
              </a:rPr>
              <a:t>Poder Legendario: </a:t>
            </a:r>
          </a:p>
          <a:p>
            <a:pPr marL="360">
              <a:lnSpc>
                <a:spcPct val="100000"/>
              </a:lnSpc>
              <a:buClr>
                <a:srgbClr val="99FF99"/>
              </a:buClr>
              <a:buSzPct val="80000"/>
            </a:pPr>
            <a:r>
              <a:rPr lang="es-ES" sz="2400" dirty="0" smtClean="0">
                <a:solidFill>
                  <a:schemeClr val="bg1"/>
                </a:solidFill>
              </a:rPr>
              <a:t>Se encuentra en muchos colores debido a diferentes constituyentes químicos, aunque el mas común es el hierro. Existen muchas leyendas relacionadas con su eficacia como amuleto. Debido a su estructura interna, la turmalina atrapa la energía negativa dentro de sí, en vez de reflejarla como hace la mayoría de las piedras con base de hierro. Utilícela en redes en su casa para crear un escudo protector que bloquee la negatividad o la energía tóxica de cualquier tipo.</a:t>
            </a:r>
          </a:p>
          <a:p>
            <a:pPr marL="360">
              <a:lnSpc>
                <a:spcPct val="100000"/>
              </a:lnSpc>
              <a:buClr>
                <a:srgbClr val="99FF99"/>
              </a:buClr>
              <a:buSzPct val="80000"/>
            </a:pPr>
            <a:endParaRPr lang="es-ES" sz="2400" dirty="0">
              <a:solidFill>
                <a:schemeClr val="bg1"/>
              </a:solidFill>
            </a:endParaRPr>
          </a:p>
          <a:p>
            <a:pPr marL="360">
              <a:lnSpc>
                <a:spcPct val="100000"/>
              </a:lnSpc>
              <a:buClr>
                <a:srgbClr val="99FF99"/>
              </a:buClr>
              <a:buSzPct val="80000"/>
            </a:pPr>
            <a:r>
              <a:rPr lang="es-ES" sz="2400" dirty="0" smtClean="0">
                <a:solidFill>
                  <a:schemeClr val="bg1"/>
                </a:solidFill>
              </a:rPr>
              <a:t>La turmalina es piezoeléctrica y piro eléctrica, generando electricidad a través de presión o del calor, así como el calor del sol. Los chinos usan la turmalina negra de Burma para hacer los botones de los sombreros de los Mandarines.</a:t>
            </a:r>
          </a:p>
          <a:p>
            <a:pPr marL="360">
              <a:lnSpc>
                <a:spcPct val="100000"/>
              </a:lnSpc>
              <a:buClr>
                <a:srgbClr val="99FF99"/>
              </a:buClr>
              <a:buSzPct val="80000"/>
            </a:pPr>
            <a:endParaRPr lang="es-ES" sz="2400" dirty="0">
              <a:solidFill>
                <a:schemeClr val="bg1"/>
              </a:solidFill>
            </a:endParaRPr>
          </a:p>
          <a:p>
            <a:pPr marL="360">
              <a:lnSpc>
                <a:spcPct val="100000"/>
              </a:lnSpc>
              <a:buClr>
                <a:srgbClr val="99FF99"/>
              </a:buClr>
              <a:buSzPct val="80000"/>
            </a:pPr>
            <a:endParaRPr lang="es-ES" sz="2400" dirty="0" smtClean="0">
              <a:solidFill>
                <a:schemeClr val="bg1"/>
              </a:solidFill>
            </a:endParaRPr>
          </a:p>
          <a:p>
            <a:pPr marL="360">
              <a:lnSpc>
                <a:spcPct val="100000"/>
              </a:lnSpc>
              <a:buClr>
                <a:srgbClr val="99FF99"/>
              </a:buClr>
              <a:buSzPct val="80000"/>
            </a:pPr>
            <a:r>
              <a:rPr lang="es-ES" sz="2800" dirty="0" smtClean="0">
                <a:solidFill>
                  <a:schemeClr val="bg1"/>
                </a:solidFill>
              </a:rPr>
              <a:t> </a:t>
            </a:r>
          </a:p>
        </p:txBody>
      </p:sp>
    </p:spTree>
    <p:extLst>
      <p:ext uri="{BB962C8B-B14F-4D97-AF65-F5344CB8AC3E}">
        <p14:creationId xmlns:p14="http://schemas.microsoft.com/office/powerpoint/2010/main" val="2905809343"/>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 name="TextShape 2"/>
          <p:cNvSpPr txBox="1"/>
          <p:nvPr/>
        </p:nvSpPr>
        <p:spPr>
          <a:xfrm>
            <a:off x="533146" y="1460972"/>
            <a:ext cx="11125108" cy="3485781"/>
          </a:xfrm>
          <a:prstGeom prst="rect">
            <a:avLst/>
          </a:prstGeom>
          <a:noFill/>
          <a:ln>
            <a:noFill/>
          </a:ln>
        </p:spPr>
        <p:txBody>
          <a:bodyPr/>
          <a:lstStyle/>
          <a:p>
            <a:pPr marL="360">
              <a:lnSpc>
                <a:spcPct val="100000"/>
              </a:lnSpc>
              <a:buClr>
                <a:srgbClr val="99FF99"/>
              </a:buClr>
              <a:buSzPct val="80000"/>
            </a:pPr>
            <a:r>
              <a:rPr lang="es-ES" sz="2800" b="1" dirty="0" smtClean="0">
                <a:solidFill>
                  <a:schemeClr val="bg1"/>
                </a:solidFill>
              </a:rPr>
              <a:t>Poder de Sanación:</a:t>
            </a:r>
          </a:p>
          <a:p>
            <a:pPr marL="360">
              <a:lnSpc>
                <a:spcPct val="100000"/>
              </a:lnSpc>
              <a:buClr>
                <a:srgbClr val="99FF99"/>
              </a:buClr>
              <a:buSzPct val="80000"/>
            </a:pPr>
            <a:r>
              <a:rPr lang="es-ES" sz="2400" dirty="0" smtClean="0">
                <a:solidFill>
                  <a:schemeClr val="bg1"/>
                </a:solidFill>
              </a:rPr>
              <a:t>La turmalina negra protege al cuerpo en contra del estrés electromagnético, la negatividad y los ataques psíquicos. Ayuda a armonizar el cerebro y crear nuevos patrones neurológicos cuando éstos no funcionan correctamente, como en la dislexia o la displasia. Al realinear la columna vertebral, la turmalina negra estimula energéticamente el sistema inmunológico y la glándula tiroides, Para aliviar el dolor y la inflación debido a artritis, coloque esta piedra sobre el área afectada.</a:t>
            </a:r>
          </a:p>
          <a:p>
            <a:pPr marL="360">
              <a:lnSpc>
                <a:spcPct val="100000"/>
              </a:lnSpc>
              <a:buClr>
                <a:srgbClr val="99FF99"/>
              </a:buClr>
              <a:buSzPct val="80000"/>
            </a:pPr>
            <a:endParaRPr lang="es-ES" sz="2400" dirty="0">
              <a:solidFill>
                <a:schemeClr val="bg1"/>
              </a:solidFill>
            </a:endParaRPr>
          </a:p>
          <a:p>
            <a:pPr marL="360">
              <a:lnSpc>
                <a:spcPct val="100000"/>
              </a:lnSpc>
              <a:buClr>
                <a:srgbClr val="99FF99"/>
              </a:buClr>
              <a:buSzPct val="80000"/>
            </a:pPr>
            <a:r>
              <a:rPr lang="es-ES" sz="2800" dirty="0" smtClean="0">
                <a:solidFill>
                  <a:schemeClr val="bg1"/>
                </a:solidFill>
              </a:rPr>
              <a:t> </a:t>
            </a:r>
          </a:p>
        </p:txBody>
      </p:sp>
      <p:sp>
        <p:nvSpPr>
          <p:cNvPr id="271" name="TextShape 3"/>
          <p:cNvSpPr txBox="1"/>
          <p:nvPr/>
        </p:nvSpPr>
        <p:spPr>
          <a:xfrm>
            <a:off x="8737560" y="6245280"/>
            <a:ext cx="2844360" cy="475920"/>
          </a:xfrm>
          <a:prstGeom prst="rect">
            <a:avLst/>
          </a:prstGeom>
          <a:noFill/>
          <a:ln>
            <a:noFill/>
          </a:ln>
        </p:spPr>
        <p:txBody>
          <a:bodyPr anchor="b"/>
          <a:lstStyle/>
          <a:p>
            <a:pPr algn="r">
              <a:lnSpc>
                <a:spcPct val="100000"/>
              </a:lnSpc>
            </a:pPr>
            <a:fld id="{A3236134-1760-4A61-B1BA-9FF900191BFB}" type="slidenum">
              <a:rPr lang="es-US" sz="1400" b="0" strike="noStrike" spc="-1">
                <a:solidFill>
                  <a:srgbClr val="FFFFFF"/>
                </a:solidFill>
                <a:uFill>
                  <a:solidFill>
                    <a:srgbClr val="FFFFFF"/>
                  </a:solidFill>
                </a:uFill>
                <a:latin typeface="Arial"/>
              </a:rPr>
              <a:t>13</a:t>
            </a:fld>
            <a:endParaRPr lang="es-US" sz="1400" b="0" strike="noStrike" spc="-1" dirty="0">
              <a:solidFill>
                <a:srgbClr val="000000"/>
              </a:solidFill>
              <a:uFill>
                <a:solidFill>
                  <a:srgbClr val="FFFFFF"/>
                </a:solidFill>
              </a:uFill>
              <a:latin typeface="Times New Roman"/>
            </a:endParaRPr>
          </a:p>
        </p:txBody>
      </p:sp>
      <p:sp>
        <p:nvSpPr>
          <p:cNvPr id="5" name="TextShape 1"/>
          <p:cNvSpPr txBox="1"/>
          <p:nvPr/>
        </p:nvSpPr>
        <p:spPr>
          <a:xfrm>
            <a:off x="609480" y="101648"/>
            <a:ext cx="10972440" cy="867834"/>
          </a:xfrm>
          <a:prstGeom prst="rect">
            <a:avLst/>
          </a:prstGeom>
          <a:noFill/>
          <a:ln>
            <a:noFill/>
          </a:ln>
        </p:spPr>
        <p:txBody>
          <a:bodyPr anchor="ctr" anchorCtr="1"/>
          <a:lstStyle/>
          <a:p>
            <a:pPr algn="ctr">
              <a:lnSpc>
                <a:spcPct val="100000"/>
              </a:lnSpc>
            </a:pPr>
            <a:r>
              <a:rPr lang="es-ES" sz="4400" b="0" strike="noStrike" spc="-1" dirty="0" smtClean="0">
                <a:solidFill>
                  <a:srgbClr val="CCECFF"/>
                </a:solidFill>
                <a:uFill>
                  <a:solidFill>
                    <a:srgbClr val="FFFFFF"/>
                  </a:solidFill>
                </a:uFill>
                <a:latin typeface="Arial"/>
              </a:rPr>
              <a:t>Turmalina Negra</a:t>
            </a:r>
            <a:endParaRPr lang="es-ES" sz="1800" b="0" strike="noStrike" spc="-1" dirty="0">
              <a:solidFill>
                <a:srgbClr val="FFFFFF"/>
              </a:solidFill>
              <a:uFill>
                <a:solidFill>
                  <a:srgbClr val="FFFFFF"/>
                </a:solidFill>
              </a:uFill>
              <a:latin typeface="Arial"/>
            </a:endParaRPr>
          </a:p>
        </p:txBody>
      </p:sp>
    </p:spTree>
    <p:extLst>
      <p:ext uri="{BB962C8B-B14F-4D97-AF65-F5344CB8AC3E}">
        <p14:creationId xmlns:p14="http://schemas.microsoft.com/office/powerpoint/2010/main" val="1546777094"/>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1" name="TextShape 3"/>
          <p:cNvSpPr txBox="1"/>
          <p:nvPr/>
        </p:nvSpPr>
        <p:spPr>
          <a:xfrm>
            <a:off x="8737560" y="6245280"/>
            <a:ext cx="2844360" cy="475920"/>
          </a:xfrm>
          <a:prstGeom prst="rect">
            <a:avLst/>
          </a:prstGeom>
          <a:noFill/>
          <a:ln>
            <a:noFill/>
          </a:ln>
        </p:spPr>
        <p:txBody>
          <a:bodyPr anchor="b"/>
          <a:lstStyle/>
          <a:p>
            <a:pPr algn="r">
              <a:lnSpc>
                <a:spcPct val="100000"/>
              </a:lnSpc>
            </a:pPr>
            <a:fld id="{A3236134-1760-4A61-B1BA-9FF900191BFB}" type="slidenum">
              <a:rPr lang="es-US" sz="1400" b="0" strike="noStrike" spc="-1">
                <a:solidFill>
                  <a:srgbClr val="FFFFFF"/>
                </a:solidFill>
                <a:uFill>
                  <a:solidFill>
                    <a:srgbClr val="FFFFFF"/>
                  </a:solidFill>
                </a:uFill>
                <a:latin typeface="Arial"/>
              </a:rPr>
              <a:t>14</a:t>
            </a:fld>
            <a:endParaRPr lang="es-US" sz="1400" b="0" strike="noStrike" spc="-1" dirty="0">
              <a:solidFill>
                <a:srgbClr val="000000"/>
              </a:solidFill>
              <a:uFill>
                <a:solidFill>
                  <a:srgbClr val="FFFFFF"/>
                </a:solidFill>
              </a:uFill>
              <a:latin typeface="Times New Roman"/>
            </a:endParaRPr>
          </a:p>
        </p:txBody>
      </p:sp>
      <p:sp>
        <p:nvSpPr>
          <p:cNvPr id="5" name="TextShape 1"/>
          <p:cNvSpPr txBox="1"/>
          <p:nvPr/>
        </p:nvSpPr>
        <p:spPr>
          <a:xfrm>
            <a:off x="609480" y="0"/>
            <a:ext cx="10972440" cy="867834"/>
          </a:xfrm>
          <a:prstGeom prst="rect">
            <a:avLst/>
          </a:prstGeom>
          <a:noFill/>
          <a:ln>
            <a:noFill/>
          </a:ln>
        </p:spPr>
        <p:txBody>
          <a:bodyPr anchor="ctr" anchorCtr="1"/>
          <a:lstStyle/>
          <a:p>
            <a:pPr algn="ctr">
              <a:lnSpc>
                <a:spcPct val="100000"/>
              </a:lnSpc>
            </a:pPr>
            <a:r>
              <a:rPr lang="es-ES" sz="4400" b="0" strike="noStrike" spc="-1" dirty="0" smtClean="0">
                <a:solidFill>
                  <a:srgbClr val="CCECFF"/>
                </a:solidFill>
                <a:uFill>
                  <a:solidFill>
                    <a:srgbClr val="FFFFFF"/>
                  </a:solidFill>
                </a:uFill>
                <a:latin typeface="Arial"/>
              </a:rPr>
              <a:t>Turmalina Negra</a:t>
            </a:r>
            <a:endParaRPr lang="es-ES" sz="1800" b="0" strike="noStrike" spc="-1" dirty="0">
              <a:solidFill>
                <a:srgbClr val="FFFFFF"/>
              </a:solidFill>
              <a:uFill>
                <a:solidFill>
                  <a:srgbClr val="FFFFFF"/>
                </a:solidFill>
              </a:uFill>
              <a:latin typeface="Arial"/>
            </a:endParaRPr>
          </a:p>
        </p:txBody>
      </p:sp>
      <p:sp>
        <p:nvSpPr>
          <p:cNvPr id="7" name="TextShape 2"/>
          <p:cNvSpPr txBox="1"/>
          <p:nvPr/>
        </p:nvSpPr>
        <p:spPr>
          <a:xfrm>
            <a:off x="359763" y="867834"/>
            <a:ext cx="11646485" cy="5697779"/>
          </a:xfrm>
          <a:prstGeom prst="rect">
            <a:avLst/>
          </a:prstGeom>
          <a:noFill/>
          <a:ln>
            <a:noFill/>
          </a:ln>
        </p:spPr>
        <p:txBody>
          <a:bodyPr/>
          <a:lstStyle/>
          <a:p>
            <a:pPr marL="360">
              <a:buClr>
                <a:srgbClr val="99FF99"/>
              </a:buClr>
              <a:buSzPct val="80000"/>
            </a:pPr>
            <a:r>
              <a:rPr lang="es-ES" sz="2400" b="1" dirty="0" smtClean="0">
                <a:solidFill>
                  <a:schemeClr val="bg1"/>
                </a:solidFill>
              </a:rPr>
              <a:t>Poder </a:t>
            </a:r>
            <a:r>
              <a:rPr lang="es-ES" sz="2400" b="1" dirty="0">
                <a:solidFill>
                  <a:schemeClr val="bg1"/>
                </a:solidFill>
              </a:rPr>
              <a:t>de </a:t>
            </a:r>
            <a:r>
              <a:rPr lang="es-ES" sz="2400" b="1" dirty="0" smtClean="0">
                <a:solidFill>
                  <a:schemeClr val="bg1"/>
                </a:solidFill>
              </a:rPr>
              <a:t>Transformación:</a:t>
            </a:r>
            <a:endParaRPr lang="es-ES" sz="2400" b="1" dirty="0">
              <a:solidFill>
                <a:schemeClr val="bg1"/>
              </a:solidFill>
            </a:endParaRPr>
          </a:p>
          <a:p>
            <a:pPr marL="360">
              <a:lnSpc>
                <a:spcPct val="100000"/>
              </a:lnSpc>
              <a:buClr>
                <a:srgbClr val="99FF99"/>
              </a:buClr>
              <a:buSzPct val="80000"/>
            </a:pPr>
            <a:r>
              <a:rPr lang="es-ES" sz="2400" dirty="0" smtClean="0">
                <a:solidFill>
                  <a:schemeClr val="bg1"/>
                </a:solidFill>
              </a:rPr>
              <a:t>La Turmalina Negra es valiosa para las personas sensibles y abrumadas por el </a:t>
            </a:r>
            <a:r>
              <a:rPr lang="es-ES" sz="2400" dirty="0">
                <a:solidFill>
                  <a:schemeClr val="bg1"/>
                </a:solidFill>
              </a:rPr>
              <a:t>estrés </a:t>
            </a:r>
            <a:r>
              <a:rPr lang="es-ES" sz="2400" dirty="0" err="1" smtClean="0">
                <a:solidFill>
                  <a:schemeClr val="bg1"/>
                </a:solidFill>
              </a:rPr>
              <a:t>geopático</a:t>
            </a:r>
            <a:r>
              <a:rPr lang="es-ES" sz="2400" dirty="0" smtClean="0">
                <a:solidFill>
                  <a:schemeClr val="bg1"/>
                </a:solidFill>
              </a:rPr>
              <a:t> o electromagnético (incluyendo Wi</a:t>
            </a:r>
            <a:r>
              <a:rPr lang="es-ES" sz="2400" dirty="0">
                <a:solidFill>
                  <a:schemeClr val="bg1"/>
                </a:solidFill>
              </a:rPr>
              <a:t>-</a:t>
            </a:r>
            <a:r>
              <a:rPr lang="es-ES" sz="2400" dirty="0" smtClean="0">
                <a:solidFill>
                  <a:schemeClr val="bg1"/>
                </a:solidFill>
              </a:rPr>
              <a:t>Fi) o por radiación. Extrae la toxicidad a través de sus pies y la transmuta en energías poderosas de sanación de la Tierra. Use una Turmalina en su garganta o colóquela cerca de su computadora otro equipo eléctrico para bloquear las emanaciones y enforzar su campo áurico.</a:t>
            </a:r>
          </a:p>
          <a:p>
            <a:pPr marL="360">
              <a:lnSpc>
                <a:spcPct val="100000"/>
              </a:lnSpc>
              <a:buClr>
                <a:srgbClr val="99FF99"/>
              </a:buClr>
              <a:buSzPct val="80000"/>
            </a:pPr>
            <a:endParaRPr lang="es-ES" sz="2400" dirty="0">
              <a:solidFill>
                <a:schemeClr val="bg1"/>
              </a:solidFill>
            </a:endParaRPr>
          </a:p>
          <a:p>
            <a:pPr marL="360">
              <a:lnSpc>
                <a:spcPct val="100000"/>
              </a:lnSpc>
              <a:buClr>
                <a:srgbClr val="99FF99"/>
              </a:buClr>
              <a:buSzPct val="80000"/>
            </a:pPr>
            <a:r>
              <a:rPr lang="es-ES" sz="2400" dirty="0" smtClean="0">
                <a:solidFill>
                  <a:schemeClr val="bg1"/>
                </a:solidFill>
              </a:rPr>
              <a:t>Use también una Turmalina Negra para protección psíquica. Para transmutar la energía negativa, coloque una piedra sobre el nombre de la persona que esté instigando el ataque.</a:t>
            </a:r>
          </a:p>
          <a:p>
            <a:pPr marL="360">
              <a:lnSpc>
                <a:spcPct val="100000"/>
              </a:lnSpc>
              <a:buClr>
                <a:srgbClr val="99FF99"/>
              </a:buClr>
              <a:buSzPct val="80000"/>
            </a:pPr>
            <a:endParaRPr lang="es-ES" sz="2400" dirty="0">
              <a:solidFill>
                <a:schemeClr val="bg1"/>
              </a:solidFill>
            </a:endParaRPr>
          </a:p>
          <a:p>
            <a:pPr marL="360">
              <a:lnSpc>
                <a:spcPct val="100000"/>
              </a:lnSpc>
              <a:buClr>
                <a:srgbClr val="99FF99"/>
              </a:buClr>
              <a:buSzPct val="80000"/>
            </a:pPr>
            <a:r>
              <a:rPr lang="es-ES" sz="2400" dirty="0" smtClean="0">
                <a:solidFill>
                  <a:schemeClr val="bg1"/>
                </a:solidFill>
              </a:rPr>
              <a:t>A nivel psicológico, le ayuda a comprender cómo el aferrarse a emociones tóxicas o pensamientos negativos los ataca desde dentro, creando enfermedades que se van a manifestar físicamente. Esta piedra le ayuda para actuar y pensar positivamente, y crear así un ambiente positivo a su alrededor.</a:t>
            </a:r>
          </a:p>
          <a:p>
            <a:pPr marL="360">
              <a:lnSpc>
                <a:spcPct val="100000"/>
              </a:lnSpc>
              <a:buClr>
                <a:srgbClr val="99FF99"/>
              </a:buClr>
              <a:buSzPct val="80000"/>
            </a:pPr>
            <a:r>
              <a:rPr lang="es-ES" sz="2800" dirty="0" smtClean="0">
                <a:solidFill>
                  <a:schemeClr val="bg1"/>
                </a:solidFill>
              </a:rPr>
              <a:t> </a:t>
            </a: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 name="TextShape 3"/>
          <p:cNvSpPr txBox="1"/>
          <p:nvPr/>
        </p:nvSpPr>
        <p:spPr>
          <a:xfrm>
            <a:off x="8737560" y="6245280"/>
            <a:ext cx="2844360" cy="475920"/>
          </a:xfrm>
          <a:prstGeom prst="rect">
            <a:avLst/>
          </a:prstGeom>
          <a:noFill/>
          <a:ln>
            <a:noFill/>
          </a:ln>
        </p:spPr>
        <p:txBody>
          <a:bodyPr anchor="b"/>
          <a:lstStyle/>
          <a:p>
            <a:pPr algn="r">
              <a:lnSpc>
                <a:spcPct val="100000"/>
              </a:lnSpc>
            </a:pPr>
            <a:fld id="{A3236134-1760-4A61-B1BA-9FF900191BFB}" type="slidenum">
              <a:rPr lang="es-US" sz="1400" b="0" strike="noStrike" spc="-1">
                <a:solidFill>
                  <a:srgbClr val="FFFFFF"/>
                </a:solidFill>
                <a:uFill>
                  <a:solidFill>
                    <a:srgbClr val="FFFFFF"/>
                  </a:solidFill>
                </a:uFill>
                <a:latin typeface="Arial"/>
              </a:rPr>
              <a:t>15</a:t>
            </a:fld>
            <a:endParaRPr lang="es-US" sz="1400" b="0" strike="noStrike" spc="-1" dirty="0">
              <a:solidFill>
                <a:srgbClr val="000000"/>
              </a:solidFill>
              <a:uFill>
                <a:solidFill>
                  <a:srgbClr val="FFFFFF"/>
                </a:solidFill>
              </a:uFill>
              <a:latin typeface="Times New Roman"/>
            </a:endParaRPr>
          </a:p>
        </p:txBody>
      </p:sp>
      <p:sp>
        <p:nvSpPr>
          <p:cNvPr id="6" name="TextShape 1"/>
          <p:cNvSpPr txBox="1"/>
          <p:nvPr/>
        </p:nvSpPr>
        <p:spPr>
          <a:xfrm>
            <a:off x="609480" y="140911"/>
            <a:ext cx="10972440" cy="867834"/>
          </a:xfrm>
          <a:prstGeom prst="rect">
            <a:avLst/>
          </a:prstGeom>
          <a:noFill/>
          <a:ln>
            <a:noFill/>
          </a:ln>
        </p:spPr>
        <p:txBody>
          <a:bodyPr anchor="ctr" anchorCtr="1"/>
          <a:lstStyle/>
          <a:p>
            <a:pPr algn="ctr">
              <a:lnSpc>
                <a:spcPct val="100000"/>
              </a:lnSpc>
            </a:pPr>
            <a:r>
              <a:rPr lang="es-ES" sz="4400" b="0" strike="noStrike" spc="-1" dirty="0" smtClean="0">
                <a:solidFill>
                  <a:srgbClr val="CCECFF"/>
                </a:solidFill>
                <a:uFill>
                  <a:solidFill>
                    <a:srgbClr val="FFFFFF"/>
                  </a:solidFill>
                </a:uFill>
                <a:latin typeface="Arial"/>
              </a:rPr>
              <a:t>Selenita</a:t>
            </a:r>
            <a:endParaRPr lang="es-ES" sz="1800" b="0" strike="noStrike" spc="-1" dirty="0">
              <a:solidFill>
                <a:srgbClr val="FFFFFF"/>
              </a:solidFill>
              <a:uFill>
                <a:solidFill>
                  <a:srgbClr val="FFFFFF"/>
                </a:solidFill>
              </a:uFill>
              <a:latin typeface="Arial"/>
            </a:endParaRPr>
          </a:p>
        </p:txBody>
      </p:sp>
      <p:sp>
        <p:nvSpPr>
          <p:cNvPr id="4" name="TextBox 3"/>
          <p:cNvSpPr txBox="1"/>
          <p:nvPr/>
        </p:nvSpPr>
        <p:spPr>
          <a:xfrm>
            <a:off x="374754" y="3705873"/>
            <a:ext cx="7360171" cy="1815882"/>
          </a:xfrm>
          <a:prstGeom prst="rect">
            <a:avLst/>
          </a:prstGeom>
          <a:noFill/>
        </p:spPr>
        <p:txBody>
          <a:bodyPr wrap="square" rtlCol="0">
            <a:spAutoFit/>
          </a:bodyPr>
          <a:lstStyle/>
          <a:p>
            <a:r>
              <a:rPr lang="es-ES" sz="2800" dirty="0" smtClean="0">
                <a:solidFill>
                  <a:schemeClr val="bg1"/>
                </a:solidFill>
              </a:rPr>
              <a:t>Sostenga la Selenita encima de su cabeza. Sienta que esta irradiando luz divina a través de todo su ser, iluminando su templo interno y conectándote con TODO lo que Es.</a:t>
            </a:r>
            <a:endParaRPr lang="es-ES" sz="2800" dirty="0">
              <a:solidFill>
                <a:schemeClr val="bg1"/>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4059048141"/>
              </p:ext>
            </p:extLst>
          </p:nvPr>
        </p:nvGraphicFramePr>
        <p:xfrm>
          <a:off x="609480" y="1082923"/>
          <a:ext cx="10673555" cy="2026920"/>
        </p:xfrm>
        <a:graphic>
          <a:graphicData uri="http://schemas.openxmlformats.org/drawingml/2006/table">
            <a:tbl>
              <a:tblPr firstRow="1" bandRow="1">
                <a:tableStyleId>{5C22544A-7EE6-4342-B048-85BDC9FD1C3A}</a:tableStyleId>
              </a:tblPr>
              <a:tblGrid>
                <a:gridCol w="3281238"/>
                <a:gridCol w="7392317"/>
              </a:tblGrid>
              <a:tr h="370840">
                <a:tc gridSpan="2">
                  <a:txBody>
                    <a:bodyPr/>
                    <a:lstStyle/>
                    <a:p>
                      <a:pPr algn="ctr"/>
                      <a:r>
                        <a:rPr lang="es-ES" noProof="0" dirty="0" smtClean="0"/>
                        <a:t>Selenita</a:t>
                      </a:r>
                      <a:endParaRPr lang="es-ES" noProof="0" dirty="0"/>
                    </a:p>
                  </a:txBody>
                  <a:tcPr/>
                </a:tc>
                <a:tc hMerge="1">
                  <a:txBody>
                    <a:bodyPr/>
                    <a:lstStyle/>
                    <a:p>
                      <a:pPr algn="ctr"/>
                      <a:endParaRPr lang="en-US" dirty="0"/>
                    </a:p>
                  </a:txBody>
                  <a:tcPr/>
                </a:tc>
              </a:tr>
              <a:tr h="370840">
                <a:tc>
                  <a:txBody>
                    <a:bodyPr/>
                    <a:lstStyle/>
                    <a:p>
                      <a:r>
                        <a:rPr lang="es-ES" noProof="0" dirty="0" smtClean="0"/>
                        <a:t>Correspondencia de </a:t>
                      </a:r>
                      <a:r>
                        <a:rPr lang="es-ES" noProof="0" dirty="0" err="1" smtClean="0"/>
                        <a:t>Chakras</a:t>
                      </a:r>
                      <a:endParaRPr lang="es-ES" noProof="0" dirty="0"/>
                    </a:p>
                  </a:txBody>
                  <a:tcPr/>
                </a:tc>
                <a:tc>
                  <a:txBody>
                    <a:bodyPr/>
                    <a:lstStyle/>
                    <a:p>
                      <a:r>
                        <a:rPr lang="es-ES" noProof="0" dirty="0" smtClean="0"/>
                        <a:t>Corona,</a:t>
                      </a:r>
                      <a:r>
                        <a:rPr lang="es-ES" baseline="0" noProof="0" dirty="0" smtClean="0"/>
                        <a:t> </a:t>
                      </a:r>
                      <a:r>
                        <a:rPr lang="es-ES" noProof="0" dirty="0" smtClean="0"/>
                        <a:t>Estrella del Alma, portal estelar y mas allá</a:t>
                      </a:r>
                      <a:endParaRPr lang="es-ES" noProof="0" dirty="0"/>
                    </a:p>
                  </a:txBody>
                  <a:tcPr/>
                </a:tc>
              </a:tr>
              <a:tr h="370840">
                <a:tc>
                  <a:txBody>
                    <a:bodyPr/>
                    <a:lstStyle/>
                    <a:p>
                      <a:r>
                        <a:rPr lang="es-ES" noProof="0" dirty="0" smtClean="0"/>
                        <a:t>Correspondencia Fisiológica</a:t>
                      </a:r>
                      <a:endParaRPr lang="es-ES" noProof="0" dirty="0"/>
                    </a:p>
                  </a:txBody>
                  <a:tcPr/>
                </a:tc>
                <a:tc>
                  <a:txBody>
                    <a:bodyPr/>
                    <a:lstStyle/>
                    <a:p>
                      <a:r>
                        <a:rPr lang="es-ES" noProof="0" dirty="0" smtClean="0"/>
                        <a:t>Columna vertebral, articulaciones, senos, nervios, pubertad, menopausia, la sanación mas profunda ocurre al nivel energético en vez de a nivel físico</a:t>
                      </a:r>
                      <a:endParaRPr lang="es-ES" noProof="0" dirty="0"/>
                    </a:p>
                  </a:txBody>
                  <a:tcPr/>
                </a:tc>
              </a:tr>
              <a:tr h="370840">
                <a:tc>
                  <a:txBody>
                    <a:bodyPr/>
                    <a:lstStyle/>
                    <a:p>
                      <a:r>
                        <a:rPr lang="es-ES" noProof="0" dirty="0" smtClean="0"/>
                        <a:t>Vibración</a:t>
                      </a:r>
                      <a:endParaRPr lang="es-ES" noProof="0" dirty="0"/>
                    </a:p>
                  </a:txBody>
                  <a:tcPr/>
                </a:tc>
                <a:tc>
                  <a:txBody>
                    <a:bodyPr/>
                    <a:lstStyle/>
                    <a:p>
                      <a:r>
                        <a:rPr lang="es-ES" noProof="0" dirty="0" smtClean="0"/>
                        <a:t>Alta a excepcionalmente alta</a:t>
                      </a:r>
                      <a:endParaRPr lang="es-ES" noProof="0" dirty="0"/>
                    </a:p>
                  </a:txBody>
                  <a:tcPr/>
                </a:tc>
              </a:tr>
            </a:tbl>
          </a:graphicData>
        </a:graphic>
      </p:graphicFrame>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47584" y="3584478"/>
            <a:ext cx="3734336" cy="2489557"/>
          </a:xfrm>
          <a:prstGeom prst="rect">
            <a:avLst/>
          </a:prstGeom>
        </p:spPr>
      </p:pic>
    </p:spTree>
    <p:extLst>
      <p:ext uri="{BB962C8B-B14F-4D97-AF65-F5344CB8AC3E}">
        <p14:creationId xmlns:p14="http://schemas.microsoft.com/office/powerpoint/2010/main" val="2325920968"/>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 name="TextShape 3"/>
          <p:cNvSpPr txBox="1"/>
          <p:nvPr/>
        </p:nvSpPr>
        <p:spPr>
          <a:xfrm>
            <a:off x="8737560" y="6245280"/>
            <a:ext cx="2844360" cy="475920"/>
          </a:xfrm>
          <a:prstGeom prst="rect">
            <a:avLst/>
          </a:prstGeom>
          <a:noFill/>
          <a:ln>
            <a:noFill/>
          </a:ln>
        </p:spPr>
        <p:txBody>
          <a:bodyPr anchor="b"/>
          <a:lstStyle/>
          <a:p>
            <a:pPr algn="r">
              <a:lnSpc>
                <a:spcPct val="100000"/>
              </a:lnSpc>
            </a:pPr>
            <a:fld id="{A3236134-1760-4A61-B1BA-9FF900191BFB}" type="slidenum">
              <a:rPr lang="es-US" sz="1400" b="0" strike="noStrike" spc="-1">
                <a:solidFill>
                  <a:srgbClr val="FFFFFF"/>
                </a:solidFill>
                <a:uFill>
                  <a:solidFill>
                    <a:srgbClr val="FFFFFF"/>
                  </a:solidFill>
                </a:uFill>
                <a:latin typeface="Arial"/>
              </a:rPr>
              <a:t>16</a:t>
            </a:fld>
            <a:endParaRPr lang="es-US" sz="1400" b="0" strike="noStrike" spc="-1" dirty="0">
              <a:solidFill>
                <a:srgbClr val="000000"/>
              </a:solidFill>
              <a:uFill>
                <a:solidFill>
                  <a:srgbClr val="FFFFFF"/>
                </a:solidFill>
              </a:uFill>
              <a:latin typeface="Times New Roman"/>
            </a:endParaRPr>
          </a:p>
        </p:txBody>
      </p:sp>
      <p:sp>
        <p:nvSpPr>
          <p:cNvPr id="7" name="TextShape 2"/>
          <p:cNvSpPr txBox="1"/>
          <p:nvPr/>
        </p:nvSpPr>
        <p:spPr>
          <a:xfrm>
            <a:off x="155542" y="1613557"/>
            <a:ext cx="11699913" cy="2844144"/>
          </a:xfrm>
          <a:prstGeom prst="rect">
            <a:avLst/>
          </a:prstGeom>
          <a:noFill/>
          <a:ln>
            <a:noFill/>
          </a:ln>
        </p:spPr>
        <p:txBody>
          <a:bodyPr/>
          <a:lstStyle/>
          <a:p>
            <a:pPr marL="360">
              <a:lnSpc>
                <a:spcPct val="100000"/>
              </a:lnSpc>
              <a:buClr>
                <a:srgbClr val="99FF99"/>
              </a:buClr>
              <a:buSzPct val="80000"/>
            </a:pPr>
            <a:r>
              <a:rPr lang="es-ES" sz="2800" b="1" dirty="0" smtClean="0">
                <a:solidFill>
                  <a:schemeClr val="bg1"/>
                </a:solidFill>
              </a:rPr>
              <a:t>Poder Legendario: </a:t>
            </a:r>
          </a:p>
          <a:p>
            <a:pPr marL="360">
              <a:lnSpc>
                <a:spcPct val="100000"/>
              </a:lnSpc>
              <a:buClr>
                <a:srgbClr val="99FF99"/>
              </a:buClr>
              <a:buSzPct val="80000"/>
            </a:pPr>
            <a:r>
              <a:rPr lang="es-ES" sz="2400" dirty="0" smtClean="0">
                <a:solidFill>
                  <a:schemeClr val="bg1"/>
                </a:solidFill>
              </a:rPr>
              <a:t>La Selenita está en el umbral entre el espíritu y la materia. Uno de los mitos cabalísticos de la creación nos dice que antes que el universo existiera, Dios estaba en todas partes, que Él tuvo que inhalar para crear espacio para nuestro mundo. Él se dio cuenta que no estaba dentro de la creación, y diseño vasijas de luz divina para poblar el universo, pero éstas se rompieron. La Selenita lleva esa luz y su trabajo es reunir todos esos fragmentos divinos con su creador.</a:t>
            </a:r>
          </a:p>
          <a:p>
            <a:pPr marL="360">
              <a:lnSpc>
                <a:spcPct val="100000"/>
              </a:lnSpc>
              <a:buClr>
                <a:srgbClr val="99FF99"/>
              </a:buClr>
              <a:buSzPct val="80000"/>
            </a:pPr>
            <a:endParaRPr lang="es-ES" sz="2400" dirty="0" smtClean="0">
              <a:solidFill>
                <a:schemeClr val="bg1"/>
              </a:solidFill>
            </a:endParaRPr>
          </a:p>
          <a:p>
            <a:pPr marL="360">
              <a:lnSpc>
                <a:spcPct val="100000"/>
              </a:lnSpc>
              <a:buClr>
                <a:srgbClr val="99FF99"/>
              </a:buClr>
              <a:buSzPct val="80000"/>
            </a:pPr>
            <a:endParaRPr lang="es-ES" sz="2400" dirty="0" smtClean="0">
              <a:solidFill>
                <a:schemeClr val="bg1"/>
              </a:solidFill>
            </a:endParaRPr>
          </a:p>
          <a:p>
            <a:pPr marL="360">
              <a:lnSpc>
                <a:spcPct val="100000"/>
              </a:lnSpc>
              <a:buClr>
                <a:srgbClr val="99FF99"/>
              </a:buClr>
              <a:buSzPct val="80000"/>
            </a:pPr>
            <a:r>
              <a:rPr lang="es-ES" sz="2800" dirty="0" smtClean="0">
                <a:solidFill>
                  <a:schemeClr val="bg1"/>
                </a:solidFill>
              </a:rPr>
              <a:t> </a:t>
            </a:r>
          </a:p>
        </p:txBody>
      </p:sp>
      <p:sp>
        <p:nvSpPr>
          <p:cNvPr id="5" name="TextShape 1"/>
          <p:cNvSpPr txBox="1"/>
          <p:nvPr/>
        </p:nvSpPr>
        <p:spPr>
          <a:xfrm>
            <a:off x="609480" y="140911"/>
            <a:ext cx="10972440" cy="867834"/>
          </a:xfrm>
          <a:prstGeom prst="rect">
            <a:avLst/>
          </a:prstGeom>
          <a:noFill/>
          <a:ln>
            <a:noFill/>
          </a:ln>
        </p:spPr>
        <p:txBody>
          <a:bodyPr anchor="ctr" anchorCtr="1"/>
          <a:lstStyle/>
          <a:p>
            <a:pPr algn="ctr">
              <a:lnSpc>
                <a:spcPct val="100000"/>
              </a:lnSpc>
            </a:pPr>
            <a:r>
              <a:rPr lang="es-ES" sz="4400" b="0" strike="noStrike" spc="-1" dirty="0" smtClean="0">
                <a:solidFill>
                  <a:srgbClr val="CCECFF"/>
                </a:solidFill>
                <a:uFill>
                  <a:solidFill>
                    <a:srgbClr val="FFFFFF"/>
                  </a:solidFill>
                </a:uFill>
                <a:latin typeface="Arial"/>
              </a:rPr>
              <a:t>Selenita</a:t>
            </a:r>
            <a:endParaRPr lang="es-ES" sz="1800" b="0" strike="noStrike" spc="-1" dirty="0">
              <a:solidFill>
                <a:srgbClr val="FFFFFF"/>
              </a:solidFill>
              <a:uFill>
                <a:solidFill>
                  <a:srgbClr val="FFFFFF"/>
                </a:solidFill>
              </a:uFill>
              <a:latin typeface="Arial"/>
            </a:endParaRPr>
          </a:p>
        </p:txBody>
      </p:sp>
    </p:spTree>
    <p:extLst>
      <p:ext uri="{BB962C8B-B14F-4D97-AF65-F5344CB8AC3E}">
        <p14:creationId xmlns:p14="http://schemas.microsoft.com/office/powerpoint/2010/main" val="2282419875"/>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 name="TextShape 2"/>
          <p:cNvSpPr txBox="1"/>
          <p:nvPr/>
        </p:nvSpPr>
        <p:spPr>
          <a:xfrm>
            <a:off x="99152" y="969482"/>
            <a:ext cx="11821098" cy="5305467"/>
          </a:xfrm>
          <a:prstGeom prst="rect">
            <a:avLst/>
          </a:prstGeom>
          <a:noFill/>
          <a:ln>
            <a:noFill/>
          </a:ln>
        </p:spPr>
        <p:txBody>
          <a:bodyPr/>
          <a:lstStyle/>
          <a:p>
            <a:pPr marL="360">
              <a:lnSpc>
                <a:spcPct val="100000"/>
              </a:lnSpc>
              <a:buClr>
                <a:srgbClr val="99FF99"/>
              </a:buClr>
              <a:buSzPct val="80000"/>
            </a:pPr>
            <a:r>
              <a:rPr lang="es-ES" sz="2700" b="1" dirty="0" smtClean="0">
                <a:solidFill>
                  <a:schemeClr val="bg1"/>
                </a:solidFill>
              </a:rPr>
              <a:t>Poder de Sanación:</a:t>
            </a:r>
          </a:p>
          <a:p>
            <a:pPr marL="360">
              <a:lnSpc>
                <a:spcPct val="100000"/>
              </a:lnSpc>
              <a:buClr>
                <a:srgbClr val="99FF99"/>
              </a:buClr>
              <a:buSzPct val="80000"/>
            </a:pPr>
            <a:r>
              <a:rPr lang="es-ES" sz="2700" dirty="0" smtClean="0">
                <a:solidFill>
                  <a:schemeClr val="bg1"/>
                </a:solidFill>
              </a:rPr>
              <a:t>En la antigua Mesopotamia se mantenían los cuartos de los enfermos limpios de malos espíritus con Selenita. </a:t>
            </a:r>
          </a:p>
          <a:p>
            <a:pPr marL="360">
              <a:lnSpc>
                <a:spcPct val="100000"/>
              </a:lnSpc>
              <a:buClr>
                <a:srgbClr val="99FF99"/>
              </a:buClr>
              <a:buSzPct val="80000"/>
            </a:pPr>
            <a:endParaRPr lang="es-ES" sz="2700" dirty="0">
              <a:solidFill>
                <a:schemeClr val="bg1"/>
              </a:solidFill>
            </a:endParaRPr>
          </a:p>
          <a:p>
            <a:pPr marL="360">
              <a:lnSpc>
                <a:spcPct val="100000"/>
              </a:lnSpc>
              <a:buClr>
                <a:srgbClr val="99FF99"/>
              </a:buClr>
              <a:buSzPct val="80000"/>
            </a:pPr>
            <a:r>
              <a:rPr lang="es-ES" sz="2700" dirty="0" smtClean="0">
                <a:solidFill>
                  <a:schemeClr val="bg1"/>
                </a:solidFill>
              </a:rPr>
              <a:t>La Selenita se usa hoy en día para aminorar los efectos perjudiciales de la amalgama dental y los radicales libres. La selenita verde puede retrasar la vejez del esqueleto y la piel. La selenita cola de pez ayuda los nervios y los senderos neurálgicos. La selenita melocotón ayuda con la pubertad y la menopausia. Colocando una selenita azul en el tercer ojo acalla la charla mental y abre el tercer ojo. La selenita blanca, pura, es un excelente limpiador del aura y sanador. Todas las selenitas actúan como un estabilizador emocional que calma los estados anímicos.</a:t>
            </a:r>
          </a:p>
          <a:p>
            <a:pPr marL="360">
              <a:lnSpc>
                <a:spcPct val="100000"/>
              </a:lnSpc>
              <a:buClr>
                <a:srgbClr val="99FF99"/>
              </a:buClr>
              <a:buSzPct val="80000"/>
            </a:pPr>
            <a:endParaRPr lang="es-ES" sz="2700" dirty="0">
              <a:solidFill>
                <a:schemeClr val="bg1"/>
              </a:solidFill>
            </a:endParaRPr>
          </a:p>
          <a:p>
            <a:pPr marL="360">
              <a:lnSpc>
                <a:spcPct val="100000"/>
              </a:lnSpc>
              <a:buClr>
                <a:srgbClr val="99FF99"/>
              </a:buClr>
              <a:buSzPct val="80000"/>
            </a:pPr>
            <a:r>
              <a:rPr lang="es-ES" sz="2800" dirty="0" smtClean="0">
                <a:solidFill>
                  <a:schemeClr val="bg1"/>
                </a:solidFill>
              </a:rPr>
              <a:t> </a:t>
            </a:r>
          </a:p>
        </p:txBody>
      </p:sp>
      <p:sp>
        <p:nvSpPr>
          <p:cNvPr id="271" name="TextShape 3"/>
          <p:cNvSpPr txBox="1"/>
          <p:nvPr/>
        </p:nvSpPr>
        <p:spPr>
          <a:xfrm>
            <a:off x="8737560" y="6245280"/>
            <a:ext cx="2844360" cy="475920"/>
          </a:xfrm>
          <a:prstGeom prst="rect">
            <a:avLst/>
          </a:prstGeom>
          <a:noFill/>
          <a:ln>
            <a:noFill/>
          </a:ln>
        </p:spPr>
        <p:txBody>
          <a:bodyPr anchor="b"/>
          <a:lstStyle/>
          <a:p>
            <a:pPr algn="r">
              <a:lnSpc>
                <a:spcPct val="100000"/>
              </a:lnSpc>
            </a:pPr>
            <a:fld id="{A3236134-1760-4A61-B1BA-9FF900191BFB}" type="slidenum">
              <a:rPr lang="es-US" sz="1400" b="0" strike="noStrike" spc="-1">
                <a:solidFill>
                  <a:srgbClr val="FFFFFF"/>
                </a:solidFill>
                <a:uFill>
                  <a:solidFill>
                    <a:srgbClr val="FFFFFF"/>
                  </a:solidFill>
                </a:uFill>
                <a:latin typeface="Arial"/>
              </a:rPr>
              <a:t>17</a:t>
            </a:fld>
            <a:endParaRPr lang="es-US" sz="1400" b="0" strike="noStrike" spc="-1" dirty="0">
              <a:solidFill>
                <a:srgbClr val="000000"/>
              </a:solidFill>
              <a:uFill>
                <a:solidFill>
                  <a:srgbClr val="FFFFFF"/>
                </a:solidFill>
              </a:uFill>
              <a:latin typeface="Times New Roman"/>
            </a:endParaRPr>
          </a:p>
        </p:txBody>
      </p:sp>
      <p:sp>
        <p:nvSpPr>
          <p:cNvPr id="6" name="TextShape 1"/>
          <p:cNvSpPr txBox="1"/>
          <p:nvPr/>
        </p:nvSpPr>
        <p:spPr>
          <a:xfrm>
            <a:off x="609480" y="140911"/>
            <a:ext cx="10972440" cy="867834"/>
          </a:xfrm>
          <a:prstGeom prst="rect">
            <a:avLst/>
          </a:prstGeom>
          <a:noFill/>
          <a:ln>
            <a:noFill/>
          </a:ln>
        </p:spPr>
        <p:txBody>
          <a:bodyPr anchor="ctr" anchorCtr="1"/>
          <a:lstStyle/>
          <a:p>
            <a:pPr algn="ctr">
              <a:lnSpc>
                <a:spcPct val="100000"/>
              </a:lnSpc>
            </a:pPr>
            <a:r>
              <a:rPr lang="es-ES" sz="4400" b="0" strike="noStrike" spc="-1" dirty="0" smtClean="0">
                <a:solidFill>
                  <a:srgbClr val="CCECFF"/>
                </a:solidFill>
                <a:uFill>
                  <a:solidFill>
                    <a:srgbClr val="FFFFFF"/>
                  </a:solidFill>
                </a:uFill>
                <a:latin typeface="Arial"/>
              </a:rPr>
              <a:t>Selenita</a:t>
            </a:r>
            <a:endParaRPr lang="es-ES" sz="1800" b="0" strike="noStrike" spc="-1" dirty="0">
              <a:solidFill>
                <a:srgbClr val="FFFFFF"/>
              </a:solidFill>
              <a:uFill>
                <a:solidFill>
                  <a:srgbClr val="FFFFFF"/>
                </a:solidFill>
              </a:uFill>
              <a:latin typeface="Arial"/>
            </a:endParaRPr>
          </a:p>
        </p:txBody>
      </p:sp>
    </p:spTree>
    <p:extLst>
      <p:ext uri="{BB962C8B-B14F-4D97-AF65-F5344CB8AC3E}">
        <p14:creationId xmlns:p14="http://schemas.microsoft.com/office/powerpoint/2010/main" val="3915069552"/>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 name="TextShape 3"/>
          <p:cNvSpPr txBox="1"/>
          <p:nvPr/>
        </p:nvSpPr>
        <p:spPr>
          <a:xfrm>
            <a:off x="8737560" y="6245280"/>
            <a:ext cx="2844360" cy="475920"/>
          </a:xfrm>
          <a:prstGeom prst="rect">
            <a:avLst/>
          </a:prstGeom>
          <a:noFill/>
          <a:ln>
            <a:noFill/>
          </a:ln>
        </p:spPr>
        <p:txBody>
          <a:bodyPr anchor="b"/>
          <a:lstStyle/>
          <a:p>
            <a:pPr algn="r">
              <a:lnSpc>
                <a:spcPct val="100000"/>
              </a:lnSpc>
            </a:pPr>
            <a:fld id="{A3236134-1760-4A61-B1BA-9FF900191BFB}" type="slidenum">
              <a:rPr lang="es-US" sz="1400" b="0" strike="noStrike" spc="-1">
                <a:solidFill>
                  <a:srgbClr val="FFFFFF"/>
                </a:solidFill>
                <a:uFill>
                  <a:solidFill>
                    <a:srgbClr val="FFFFFF"/>
                  </a:solidFill>
                </a:uFill>
                <a:latin typeface="Arial"/>
              </a:rPr>
              <a:t>18</a:t>
            </a:fld>
            <a:endParaRPr lang="es-US" sz="1400" b="0" strike="noStrike" spc="-1" dirty="0">
              <a:solidFill>
                <a:srgbClr val="000000"/>
              </a:solidFill>
              <a:uFill>
                <a:solidFill>
                  <a:srgbClr val="FFFFFF"/>
                </a:solidFill>
              </a:uFill>
              <a:latin typeface="Times New Roman"/>
            </a:endParaRPr>
          </a:p>
        </p:txBody>
      </p:sp>
      <p:sp>
        <p:nvSpPr>
          <p:cNvPr id="7" name="TextShape 2"/>
          <p:cNvSpPr txBox="1"/>
          <p:nvPr/>
        </p:nvSpPr>
        <p:spPr>
          <a:xfrm>
            <a:off x="185151" y="1177773"/>
            <a:ext cx="11821098" cy="5305467"/>
          </a:xfrm>
          <a:prstGeom prst="rect">
            <a:avLst/>
          </a:prstGeom>
          <a:noFill/>
          <a:ln>
            <a:noFill/>
          </a:ln>
        </p:spPr>
        <p:txBody>
          <a:bodyPr/>
          <a:lstStyle/>
          <a:p>
            <a:pPr marL="360">
              <a:buClr>
                <a:srgbClr val="99FF99"/>
              </a:buClr>
              <a:buSzPct val="80000"/>
            </a:pPr>
            <a:r>
              <a:rPr lang="es-ES" sz="2400" b="1" dirty="0" smtClean="0">
                <a:solidFill>
                  <a:schemeClr val="bg1"/>
                </a:solidFill>
              </a:rPr>
              <a:t>Poder </a:t>
            </a:r>
            <a:r>
              <a:rPr lang="es-ES" sz="2400" b="1" dirty="0">
                <a:solidFill>
                  <a:schemeClr val="bg1"/>
                </a:solidFill>
              </a:rPr>
              <a:t>de </a:t>
            </a:r>
            <a:r>
              <a:rPr lang="es-ES" sz="2400" b="1" dirty="0" smtClean="0">
                <a:solidFill>
                  <a:schemeClr val="bg1"/>
                </a:solidFill>
              </a:rPr>
              <a:t>Transformación:</a:t>
            </a:r>
          </a:p>
          <a:p>
            <a:pPr marL="360">
              <a:buClr>
                <a:srgbClr val="99FF99"/>
              </a:buClr>
              <a:buSzPct val="80000"/>
            </a:pPr>
            <a:r>
              <a:rPr lang="es-ES" sz="2400" dirty="0" smtClean="0">
                <a:solidFill>
                  <a:schemeClr val="bg1"/>
                </a:solidFill>
              </a:rPr>
              <a:t>La Selenita acceso la conciencia angélica y trae la luz divina a cuanto toca. La selenita blanca o dorada forma un puente para el cuerpo de luz, facilitando la expansión de la conciencia y la integración de lo divino. Como transmutador poderoso para la energía emocional, la selenita libera sentimientos que están detrás de enfermedades psicosomáticas y bloqueos emocionales. La selenita de melocotón, conectada a Perséfone, la Reina Griega del Inframundo, ilumina los lugares oscuros para ayudarle a entender sus procesos internos e integrar las cualidades de sus partes oscuras. También facilita los ritos femeninos de paso, como son la pubertad y la menopausia, ayudando a reconectarse con el </a:t>
            </a:r>
            <a:r>
              <a:rPr lang="es-ES" sz="2400" dirty="0">
                <a:solidFill>
                  <a:schemeClr val="bg1"/>
                </a:solidFill>
              </a:rPr>
              <a:t>sabio </a:t>
            </a:r>
            <a:r>
              <a:rPr lang="es-ES" sz="2400" dirty="0" smtClean="0">
                <a:solidFill>
                  <a:schemeClr val="bg1"/>
                </a:solidFill>
              </a:rPr>
              <a:t>poder divino femenino. </a:t>
            </a:r>
          </a:p>
          <a:p>
            <a:pPr marL="360">
              <a:buClr>
                <a:srgbClr val="99FF99"/>
              </a:buClr>
              <a:buSzPct val="80000"/>
            </a:pPr>
            <a:endParaRPr lang="es-ES" sz="2400" b="1" dirty="0">
              <a:solidFill>
                <a:schemeClr val="bg1"/>
              </a:solidFill>
            </a:endParaRPr>
          </a:p>
          <a:p>
            <a:pPr marL="360">
              <a:buClr>
                <a:srgbClr val="99FF99"/>
              </a:buClr>
              <a:buSzPct val="80000"/>
            </a:pPr>
            <a:r>
              <a:rPr lang="es-ES" sz="2400" b="1" dirty="0" smtClean="0">
                <a:solidFill>
                  <a:schemeClr val="bg1"/>
                </a:solidFill>
              </a:rPr>
              <a:t>NOTA: </a:t>
            </a:r>
            <a:r>
              <a:rPr lang="es-ES" sz="2400" dirty="0" smtClean="0">
                <a:solidFill>
                  <a:schemeClr val="bg1"/>
                </a:solidFill>
              </a:rPr>
              <a:t>La Selenita se disuelve en agua, por lo que no debe limpiarse mojándola con agua. Límpiela con arroz integral y cárguela a la luz de la luna.</a:t>
            </a:r>
            <a:endParaRPr lang="es-ES" sz="2400" dirty="0">
              <a:solidFill>
                <a:schemeClr val="bg1"/>
              </a:solidFill>
            </a:endParaRPr>
          </a:p>
        </p:txBody>
      </p:sp>
      <p:sp>
        <p:nvSpPr>
          <p:cNvPr id="6" name="TextShape 1"/>
          <p:cNvSpPr txBox="1"/>
          <p:nvPr/>
        </p:nvSpPr>
        <p:spPr>
          <a:xfrm>
            <a:off x="609480" y="140911"/>
            <a:ext cx="10972440" cy="867834"/>
          </a:xfrm>
          <a:prstGeom prst="rect">
            <a:avLst/>
          </a:prstGeom>
          <a:noFill/>
          <a:ln>
            <a:noFill/>
          </a:ln>
        </p:spPr>
        <p:txBody>
          <a:bodyPr anchor="ctr" anchorCtr="1"/>
          <a:lstStyle/>
          <a:p>
            <a:pPr algn="ctr">
              <a:lnSpc>
                <a:spcPct val="100000"/>
              </a:lnSpc>
            </a:pPr>
            <a:r>
              <a:rPr lang="es-ES" sz="4400" b="0" strike="noStrike" spc="-1" dirty="0" smtClean="0">
                <a:solidFill>
                  <a:srgbClr val="CCECFF"/>
                </a:solidFill>
                <a:uFill>
                  <a:solidFill>
                    <a:srgbClr val="FFFFFF"/>
                  </a:solidFill>
                </a:uFill>
                <a:latin typeface="Arial"/>
              </a:rPr>
              <a:t>Selenita</a:t>
            </a:r>
            <a:endParaRPr lang="es-ES" sz="1800" b="0" strike="noStrike" spc="-1" dirty="0">
              <a:solidFill>
                <a:srgbClr val="FFFFFF"/>
              </a:solidFill>
              <a:uFill>
                <a:solidFill>
                  <a:srgbClr val="FFFFFF"/>
                </a:solidFill>
              </a:uFill>
              <a:latin typeface="Arial"/>
            </a:endParaRPr>
          </a:p>
        </p:txBody>
      </p:sp>
    </p:spTree>
    <p:extLst>
      <p:ext uri="{BB962C8B-B14F-4D97-AF65-F5344CB8AC3E}">
        <p14:creationId xmlns:p14="http://schemas.microsoft.com/office/powerpoint/2010/main" val="2933179995"/>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 name="TextShape 3"/>
          <p:cNvSpPr txBox="1"/>
          <p:nvPr/>
        </p:nvSpPr>
        <p:spPr>
          <a:xfrm>
            <a:off x="8737560" y="6245280"/>
            <a:ext cx="2844360" cy="475920"/>
          </a:xfrm>
          <a:prstGeom prst="rect">
            <a:avLst/>
          </a:prstGeom>
          <a:noFill/>
          <a:ln>
            <a:noFill/>
          </a:ln>
        </p:spPr>
        <p:txBody>
          <a:bodyPr anchor="b"/>
          <a:lstStyle/>
          <a:p>
            <a:pPr algn="r">
              <a:lnSpc>
                <a:spcPct val="100000"/>
              </a:lnSpc>
            </a:pPr>
            <a:fld id="{A3236134-1760-4A61-B1BA-9FF900191BFB}" type="slidenum">
              <a:rPr lang="es-US" sz="1400" b="0" strike="noStrike" spc="-1">
                <a:solidFill>
                  <a:srgbClr val="FFFFFF"/>
                </a:solidFill>
                <a:uFill>
                  <a:solidFill>
                    <a:srgbClr val="FFFFFF"/>
                  </a:solidFill>
                </a:uFill>
                <a:latin typeface="Arial"/>
              </a:rPr>
              <a:t>19</a:t>
            </a:fld>
            <a:endParaRPr lang="es-US" sz="1400" b="0" strike="noStrike" spc="-1" dirty="0">
              <a:solidFill>
                <a:srgbClr val="000000"/>
              </a:solidFill>
              <a:uFill>
                <a:solidFill>
                  <a:srgbClr val="FFFFFF"/>
                </a:solidFill>
              </a:uFill>
              <a:latin typeface="Times New Roman"/>
            </a:endParaRPr>
          </a:p>
        </p:txBody>
      </p:sp>
      <p:sp>
        <p:nvSpPr>
          <p:cNvPr id="6" name="TextShape 1"/>
          <p:cNvSpPr txBox="1"/>
          <p:nvPr/>
        </p:nvSpPr>
        <p:spPr>
          <a:xfrm>
            <a:off x="609480" y="140911"/>
            <a:ext cx="10972440" cy="867834"/>
          </a:xfrm>
          <a:prstGeom prst="rect">
            <a:avLst/>
          </a:prstGeom>
          <a:noFill/>
          <a:ln>
            <a:noFill/>
          </a:ln>
        </p:spPr>
        <p:txBody>
          <a:bodyPr anchor="ctr" anchorCtr="1"/>
          <a:lstStyle/>
          <a:p>
            <a:pPr algn="ctr">
              <a:lnSpc>
                <a:spcPct val="100000"/>
              </a:lnSpc>
            </a:pPr>
            <a:r>
              <a:rPr lang="es-ES" sz="4400" b="0" strike="noStrike" spc="-1" dirty="0" smtClean="0">
                <a:solidFill>
                  <a:srgbClr val="CCECFF"/>
                </a:solidFill>
                <a:uFill>
                  <a:solidFill>
                    <a:srgbClr val="FFFFFF"/>
                  </a:solidFill>
                </a:uFill>
                <a:latin typeface="Arial"/>
              </a:rPr>
              <a:t>Amatista</a:t>
            </a:r>
            <a:endParaRPr lang="es-ES" sz="1800" b="0" strike="noStrike" spc="-1" dirty="0">
              <a:solidFill>
                <a:srgbClr val="FFFFFF"/>
              </a:solidFill>
              <a:uFill>
                <a:solidFill>
                  <a:srgbClr val="FFFFFF"/>
                </a:solidFill>
              </a:uFill>
              <a:latin typeface="Arial"/>
            </a:endParaRPr>
          </a:p>
        </p:txBody>
      </p:sp>
      <p:sp>
        <p:nvSpPr>
          <p:cNvPr id="4" name="TextBox 3"/>
          <p:cNvSpPr txBox="1"/>
          <p:nvPr/>
        </p:nvSpPr>
        <p:spPr>
          <a:xfrm>
            <a:off x="499312" y="3904240"/>
            <a:ext cx="6689007" cy="1815882"/>
          </a:xfrm>
          <a:prstGeom prst="rect">
            <a:avLst/>
          </a:prstGeom>
          <a:noFill/>
        </p:spPr>
        <p:txBody>
          <a:bodyPr wrap="square" rtlCol="0">
            <a:spAutoFit/>
          </a:bodyPr>
          <a:lstStyle/>
          <a:p>
            <a:r>
              <a:rPr lang="es-ES" sz="2800" dirty="0" smtClean="0">
                <a:solidFill>
                  <a:schemeClr val="bg1"/>
                </a:solidFill>
              </a:rPr>
              <a:t>Coloque una Amatista sobre su cabeza apuntando hacia sí y otra en la frente, apuntando hacia abajo. Sienta la paz irradiando a través de su cuerpo.</a:t>
            </a:r>
            <a:endParaRPr lang="es-ES" sz="2800" dirty="0">
              <a:solidFill>
                <a:schemeClr val="bg1"/>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973026446"/>
              </p:ext>
            </p:extLst>
          </p:nvPr>
        </p:nvGraphicFramePr>
        <p:xfrm>
          <a:off x="275422" y="1082923"/>
          <a:ext cx="11644829" cy="2296160"/>
        </p:xfrm>
        <a:graphic>
          <a:graphicData uri="http://schemas.openxmlformats.org/drawingml/2006/table">
            <a:tbl>
              <a:tblPr firstRow="1" bandRow="1">
                <a:tableStyleId>{5C22544A-7EE6-4342-B048-85BDC9FD1C3A}</a:tableStyleId>
              </a:tblPr>
              <a:tblGrid>
                <a:gridCol w="3579824"/>
                <a:gridCol w="8065005"/>
              </a:tblGrid>
              <a:tr h="370840">
                <a:tc gridSpan="2">
                  <a:txBody>
                    <a:bodyPr/>
                    <a:lstStyle/>
                    <a:p>
                      <a:pPr algn="ctr"/>
                      <a:r>
                        <a:rPr lang="es-ES" noProof="0" dirty="0" smtClean="0"/>
                        <a:t>Amatista</a:t>
                      </a:r>
                      <a:endParaRPr lang="es-ES" noProof="0" dirty="0"/>
                    </a:p>
                  </a:txBody>
                  <a:tcPr/>
                </a:tc>
                <a:tc hMerge="1">
                  <a:txBody>
                    <a:bodyPr/>
                    <a:lstStyle/>
                    <a:p>
                      <a:pPr algn="ctr"/>
                      <a:endParaRPr lang="en-US" dirty="0"/>
                    </a:p>
                  </a:txBody>
                  <a:tcPr/>
                </a:tc>
              </a:tr>
              <a:tr h="370840">
                <a:tc>
                  <a:txBody>
                    <a:bodyPr/>
                    <a:lstStyle/>
                    <a:p>
                      <a:r>
                        <a:rPr lang="es-ES" noProof="0" dirty="0" smtClean="0"/>
                        <a:t>Correspondencia de </a:t>
                      </a:r>
                      <a:r>
                        <a:rPr lang="es-ES" noProof="0" dirty="0" err="1" smtClean="0"/>
                        <a:t>Chakras</a:t>
                      </a:r>
                      <a:endParaRPr lang="es-ES" noProof="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noProof="0" dirty="0" smtClean="0"/>
                        <a:t>Tercer Ojo. Corona, Estrella del Alma, portal estelar y mas allá</a:t>
                      </a:r>
                    </a:p>
                  </a:txBody>
                  <a:tcPr/>
                </a:tc>
              </a:tr>
              <a:tr h="370840">
                <a:tc>
                  <a:txBody>
                    <a:bodyPr/>
                    <a:lstStyle/>
                    <a:p>
                      <a:r>
                        <a:rPr lang="es-ES" noProof="0" dirty="0" smtClean="0"/>
                        <a:t>Correspondencia Fisiológica</a:t>
                      </a:r>
                      <a:endParaRPr lang="es-ES" noProof="0" dirty="0"/>
                    </a:p>
                  </a:txBody>
                  <a:tcPr/>
                </a:tc>
                <a:tc>
                  <a:txBody>
                    <a:bodyPr/>
                    <a:lstStyle/>
                    <a:p>
                      <a:r>
                        <a:rPr lang="es-ES" noProof="0" dirty="0" smtClean="0"/>
                        <a:t>Procesos celulares y metabólicos,</a:t>
                      </a:r>
                      <a:r>
                        <a:rPr lang="es-ES" baseline="0" noProof="0" dirty="0" smtClean="0"/>
                        <a:t> función endocrina, regulación hormonal, transmisión neural, armonización cerebral, sistema inmunológico, sangre, piel, sistemas respiratorio y digestivo, enfermedades psicosomáticas.</a:t>
                      </a:r>
                      <a:endParaRPr lang="es-ES" noProof="0" dirty="0"/>
                    </a:p>
                  </a:txBody>
                  <a:tcPr/>
                </a:tc>
              </a:tr>
              <a:tr h="370840">
                <a:tc>
                  <a:txBody>
                    <a:bodyPr/>
                    <a:lstStyle/>
                    <a:p>
                      <a:r>
                        <a:rPr lang="es-ES" noProof="0" dirty="0" smtClean="0"/>
                        <a:t>Vibración</a:t>
                      </a:r>
                      <a:endParaRPr lang="es-ES" noProof="0" dirty="0"/>
                    </a:p>
                  </a:txBody>
                  <a:tcPr/>
                </a:tc>
                <a:tc>
                  <a:txBody>
                    <a:bodyPr/>
                    <a:lstStyle/>
                    <a:p>
                      <a:r>
                        <a:rPr lang="es-ES" noProof="0" dirty="0" smtClean="0"/>
                        <a:t>Alta ( las amatistas Vera Cruz, Brandemburgo,</a:t>
                      </a:r>
                      <a:r>
                        <a:rPr lang="es-ES" baseline="0" noProof="0" dirty="0" smtClean="0"/>
                        <a:t> Celestial, y Sirius tienen vibraciones sumamente altas</a:t>
                      </a:r>
                      <a:endParaRPr lang="es-ES" noProof="0" dirty="0"/>
                    </a:p>
                  </a:txBody>
                  <a:tcPr/>
                </a:tc>
              </a:tr>
            </a:tbl>
          </a:graphicData>
        </a:graphic>
      </p:graphicFrame>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74757" y="3579289"/>
            <a:ext cx="3554655" cy="2665991"/>
          </a:xfrm>
          <a:prstGeom prst="rect">
            <a:avLst/>
          </a:prstGeom>
        </p:spPr>
      </p:pic>
    </p:spTree>
    <p:extLst>
      <p:ext uri="{BB962C8B-B14F-4D97-AF65-F5344CB8AC3E}">
        <p14:creationId xmlns:p14="http://schemas.microsoft.com/office/powerpoint/2010/main" val="787166838"/>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 name="TextShape 2"/>
          <p:cNvSpPr txBox="1"/>
          <p:nvPr/>
        </p:nvSpPr>
        <p:spPr>
          <a:xfrm>
            <a:off x="287608" y="1719720"/>
            <a:ext cx="11704320" cy="4525560"/>
          </a:xfrm>
          <a:prstGeom prst="rect">
            <a:avLst/>
          </a:prstGeom>
          <a:noFill/>
          <a:ln>
            <a:noFill/>
          </a:ln>
        </p:spPr>
        <p:txBody>
          <a:bodyPr/>
          <a:lstStyle/>
          <a:p>
            <a:pPr marL="343080" indent="-342720">
              <a:buClr>
                <a:srgbClr val="99FF99"/>
              </a:buClr>
              <a:buSzPct val="80000"/>
              <a:buFont typeface="Wingdings" charset="2"/>
              <a:buChar char=""/>
            </a:pPr>
            <a:r>
              <a:rPr lang="es-US" sz="3200" spc="-1" dirty="0">
                <a:solidFill>
                  <a:srgbClr val="FFFFFF"/>
                </a:solidFill>
                <a:uFill>
                  <a:solidFill>
                    <a:srgbClr val="FFFFFF"/>
                  </a:solidFill>
                </a:uFill>
              </a:rPr>
              <a:t>La Geometría Sagrada explora la filosofía que esta detrás de los patrones geométricos de este planeta y del Universo</a:t>
            </a:r>
            <a:r>
              <a:rPr lang="es-US" sz="3200" spc="-1" dirty="0" smtClean="0">
                <a:solidFill>
                  <a:srgbClr val="FFFFFF"/>
                </a:solidFill>
                <a:uFill>
                  <a:solidFill>
                    <a:srgbClr val="FFFFFF"/>
                  </a:solidFill>
                </a:uFill>
              </a:rPr>
              <a:t>.</a:t>
            </a:r>
            <a:endParaRPr lang="es-US" sz="3200" b="0" strike="noStrike" spc="-1" dirty="0" smtClean="0">
              <a:solidFill>
                <a:srgbClr val="FFFFFF"/>
              </a:solidFill>
              <a:uFill>
                <a:solidFill>
                  <a:srgbClr val="FFFFFF"/>
                </a:solidFill>
              </a:uFill>
              <a:latin typeface="Arial"/>
            </a:endParaRPr>
          </a:p>
          <a:p>
            <a:pPr marL="343080" indent="-342720">
              <a:lnSpc>
                <a:spcPct val="100000"/>
              </a:lnSpc>
              <a:buClr>
                <a:srgbClr val="99FF99"/>
              </a:buClr>
              <a:buSzPct val="80000"/>
              <a:buFont typeface="Wingdings" charset="2"/>
              <a:buChar char=""/>
            </a:pPr>
            <a:r>
              <a:rPr lang="es-US" sz="3200" b="0" strike="noStrike" spc="-1" dirty="0" smtClean="0">
                <a:solidFill>
                  <a:srgbClr val="FFFFFF"/>
                </a:solidFill>
                <a:uFill>
                  <a:solidFill>
                    <a:srgbClr val="FFFFFF"/>
                  </a:solidFill>
                </a:uFill>
                <a:latin typeface="Arial"/>
              </a:rPr>
              <a:t>Todos </a:t>
            </a:r>
            <a:r>
              <a:rPr lang="es-US" sz="3200" b="0" strike="noStrike" spc="-1" dirty="0">
                <a:solidFill>
                  <a:srgbClr val="FFFFFF"/>
                </a:solidFill>
                <a:uFill>
                  <a:solidFill>
                    <a:srgbClr val="FFFFFF"/>
                  </a:solidFill>
                </a:uFill>
                <a:latin typeface="Arial"/>
              </a:rPr>
              <a:t>los símbolos se originaron de formas geométricas que existían mucho antes de nuestra existencia.</a:t>
            </a:r>
          </a:p>
          <a:p>
            <a:pPr marL="343080" indent="-342720">
              <a:lnSpc>
                <a:spcPct val="100000"/>
              </a:lnSpc>
              <a:buClr>
                <a:srgbClr val="99FF99"/>
              </a:buClr>
              <a:buSzPct val="80000"/>
              <a:buFont typeface="Wingdings" charset="2"/>
              <a:buChar char=""/>
            </a:pPr>
            <a:r>
              <a:rPr lang="es-US" sz="3200" b="0" strike="noStrike" spc="-1" dirty="0" smtClean="0">
                <a:solidFill>
                  <a:srgbClr val="FFFFFF"/>
                </a:solidFill>
                <a:uFill>
                  <a:solidFill>
                    <a:srgbClr val="FFFFFF"/>
                  </a:solidFill>
                </a:uFill>
                <a:latin typeface="Arial"/>
              </a:rPr>
              <a:t>La </a:t>
            </a:r>
            <a:r>
              <a:rPr lang="es-US" sz="3200" b="0" strike="noStrike" spc="-1" dirty="0">
                <a:solidFill>
                  <a:srgbClr val="FFFFFF"/>
                </a:solidFill>
                <a:uFill>
                  <a:solidFill>
                    <a:srgbClr val="FFFFFF"/>
                  </a:solidFill>
                </a:uFill>
                <a:latin typeface="Arial"/>
              </a:rPr>
              <a:t>Geometría siempre estuvo unida a los símbolos mágicos, los cuales se usaban para protección, curación, manifestación y crecimiento </a:t>
            </a:r>
            <a:r>
              <a:rPr lang="es-US" sz="3200" b="0" strike="noStrike" spc="-1" dirty="0" smtClean="0">
                <a:solidFill>
                  <a:srgbClr val="FFFFFF"/>
                </a:solidFill>
                <a:uFill>
                  <a:solidFill>
                    <a:srgbClr val="FFFFFF"/>
                  </a:solidFill>
                </a:uFill>
                <a:latin typeface="Arial"/>
              </a:rPr>
              <a:t>espiritual</a:t>
            </a:r>
          </a:p>
          <a:p>
            <a:pPr marL="343080" indent="-342720">
              <a:buClr>
                <a:srgbClr val="99FF99"/>
              </a:buClr>
              <a:buSzPct val="80000"/>
              <a:buFont typeface="Wingdings" charset="2"/>
              <a:buChar char=""/>
            </a:pPr>
            <a:r>
              <a:rPr lang="es-US" sz="3200" spc="-1" dirty="0">
                <a:solidFill>
                  <a:srgbClr val="FFFFFF"/>
                </a:solidFill>
                <a:uFill>
                  <a:solidFill>
                    <a:srgbClr val="FFFFFF"/>
                  </a:solidFill>
                </a:uFill>
              </a:rPr>
              <a:t>Geometría: Del </a:t>
            </a:r>
            <a:r>
              <a:rPr lang="es-US" sz="3200" spc="-1" dirty="0" smtClean="0">
                <a:solidFill>
                  <a:srgbClr val="FFFFFF"/>
                </a:solidFill>
                <a:uFill>
                  <a:solidFill>
                    <a:srgbClr val="FFFFFF"/>
                  </a:solidFill>
                </a:uFill>
              </a:rPr>
              <a:t>griego </a:t>
            </a:r>
            <a:r>
              <a:rPr lang="es-US" sz="3200" spc="-1" dirty="0">
                <a:solidFill>
                  <a:srgbClr val="FFFFFF"/>
                </a:solidFill>
                <a:uFill>
                  <a:solidFill>
                    <a:srgbClr val="FFFFFF"/>
                  </a:solidFill>
                </a:uFill>
              </a:rPr>
              <a:t>Geo = Tierra;   Metron = Medida</a:t>
            </a:r>
          </a:p>
          <a:p>
            <a:pPr marL="343080" indent="-342720">
              <a:lnSpc>
                <a:spcPct val="100000"/>
              </a:lnSpc>
              <a:buClr>
                <a:srgbClr val="99FF99"/>
              </a:buClr>
              <a:buSzPct val="80000"/>
              <a:buFont typeface="Wingdings" charset="2"/>
              <a:buChar char=""/>
            </a:pPr>
            <a:endParaRPr lang="es-US" sz="3200" b="0" strike="noStrike" spc="-1" dirty="0">
              <a:solidFill>
                <a:srgbClr val="FFFFFF"/>
              </a:solidFill>
              <a:uFill>
                <a:solidFill>
                  <a:srgbClr val="FFFFFF"/>
                </a:solidFill>
              </a:uFill>
              <a:latin typeface="Arial"/>
            </a:endParaRPr>
          </a:p>
          <a:p>
            <a:pPr>
              <a:lnSpc>
                <a:spcPct val="100000"/>
              </a:lnSpc>
            </a:pPr>
            <a:endParaRPr lang="es-US" sz="3200" b="0" strike="noStrike" spc="-1" dirty="0">
              <a:solidFill>
                <a:srgbClr val="FFFFFF"/>
              </a:solidFill>
              <a:uFill>
                <a:solidFill>
                  <a:srgbClr val="FFFFFF"/>
                </a:solidFill>
              </a:uFill>
              <a:latin typeface="Arial"/>
            </a:endParaRPr>
          </a:p>
        </p:txBody>
      </p:sp>
      <p:sp>
        <p:nvSpPr>
          <p:cNvPr id="366" name="TextShape 3"/>
          <p:cNvSpPr txBox="1"/>
          <p:nvPr/>
        </p:nvSpPr>
        <p:spPr>
          <a:xfrm>
            <a:off x="8737560" y="6245280"/>
            <a:ext cx="2844360" cy="475920"/>
          </a:xfrm>
          <a:prstGeom prst="rect">
            <a:avLst/>
          </a:prstGeom>
          <a:noFill/>
          <a:ln>
            <a:noFill/>
          </a:ln>
        </p:spPr>
        <p:txBody>
          <a:bodyPr anchor="b"/>
          <a:lstStyle/>
          <a:p>
            <a:pPr algn="r">
              <a:lnSpc>
                <a:spcPct val="100000"/>
              </a:lnSpc>
            </a:pPr>
            <a:fld id="{F470D812-D984-4FB7-9063-5B54BB84D080}" type="slidenum">
              <a:rPr lang="es-US" sz="1400" b="0" strike="noStrike" spc="-1">
                <a:solidFill>
                  <a:srgbClr val="FFFFFF"/>
                </a:solidFill>
                <a:uFill>
                  <a:solidFill>
                    <a:srgbClr val="FFFFFF"/>
                  </a:solidFill>
                </a:uFill>
                <a:latin typeface="Arial"/>
              </a:rPr>
              <a:t>2</a:t>
            </a:fld>
            <a:endParaRPr lang="es-US" sz="1400" b="0" strike="noStrike" spc="-1" dirty="0">
              <a:solidFill>
                <a:srgbClr val="000000"/>
              </a:solidFill>
              <a:uFill>
                <a:solidFill>
                  <a:srgbClr val="FFFFFF"/>
                </a:solidFill>
              </a:uFill>
              <a:latin typeface="Times New Roman"/>
            </a:endParaRPr>
          </a:p>
        </p:txBody>
      </p:sp>
      <p:sp>
        <p:nvSpPr>
          <p:cNvPr id="5" name="Rectangle 4"/>
          <p:cNvSpPr/>
          <p:nvPr/>
        </p:nvSpPr>
        <p:spPr>
          <a:xfrm>
            <a:off x="495967" y="501134"/>
            <a:ext cx="10964033" cy="769441"/>
          </a:xfrm>
          <a:prstGeom prst="rect">
            <a:avLst/>
          </a:prstGeom>
        </p:spPr>
        <p:txBody>
          <a:bodyPr wrap="square">
            <a:spAutoFit/>
          </a:bodyPr>
          <a:lstStyle/>
          <a:p>
            <a:pPr algn="ctr">
              <a:lnSpc>
                <a:spcPct val="100000"/>
              </a:lnSpc>
            </a:pPr>
            <a:r>
              <a:rPr lang="es-ES" sz="4400" b="1" spc="-1" dirty="0" smtClean="0">
                <a:solidFill>
                  <a:srgbClr val="CCECFF"/>
                </a:solidFill>
                <a:uFill>
                  <a:solidFill>
                    <a:srgbClr val="FFFFFF"/>
                  </a:solidFill>
                </a:uFill>
              </a:rPr>
              <a:t>La Geometría Sagrada - Repaso</a:t>
            </a:r>
            <a:endParaRPr lang="es-ES" sz="4400" b="1" spc="-1" dirty="0">
              <a:solidFill>
                <a:srgbClr val="FFFFFF"/>
              </a:solidFill>
              <a:uFill>
                <a:solidFill>
                  <a:srgbClr val="FFFFFF"/>
                </a:solidFill>
              </a:uFill>
            </a:endParaRPr>
          </a:p>
        </p:txBody>
      </p:sp>
    </p:spTree>
    <p:extLst>
      <p:ext uri="{BB962C8B-B14F-4D97-AF65-F5344CB8AC3E}">
        <p14:creationId xmlns:p14="http://schemas.microsoft.com/office/powerpoint/2010/main" val="411085142"/>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 name="TextShape 3"/>
          <p:cNvSpPr txBox="1"/>
          <p:nvPr/>
        </p:nvSpPr>
        <p:spPr>
          <a:xfrm>
            <a:off x="8737560" y="6245280"/>
            <a:ext cx="2844360" cy="475920"/>
          </a:xfrm>
          <a:prstGeom prst="rect">
            <a:avLst/>
          </a:prstGeom>
          <a:noFill/>
          <a:ln>
            <a:noFill/>
          </a:ln>
        </p:spPr>
        <p:txBody>
          <a:bodyPr anchor="b"/>
          <a:lstStyle/>
          <a:p>
            <a:pPr algn="r">
              <a:lnSpc>
                <a:spcPct val="100000"/>
              </a:lnSpc>
            </a:pPr>
            <a:fld id="{A3236134-1760-4A61-B1BA-9FF900191BFB}" type="slidenum">
              <a:rPr lang="es-US" sz="1400" b="0" strike="noStrike" spc="-1">
                <a:solidFill>
                  <a:srgbClr val="FFFFFF"/>
                </a:solidFill>
                <a:uFill>
                  <a:solidFill>
                    <a:srgbClr val="FFFFFF"/>
                  </a:solidFill>
                </a:uFill>
                <a:latin typeface="Arial"/>
              </a:rPr>
              <a:t>20</a:t>
            </a:fld>
            <a:endParaRPr lang="es-US" sz="1400" b="0" strike="noStrike" spc="-1" dirty="0">
              <a:solidFill>
                <a:srgbClr val="000000"/>
              </a:solidFill>
              <a:uFill>
                <a:solidFill>
                  <a:srgbClr val="FFFFFF"/>
                </a:solidFill>
              </a:uFill>
              <a:latin typeface="Times New Roman"/>
            </a:endParaRPr>
          </a:p>
        </p:txBody>
      </p:sp>
      <p:sp>
        <p:nvSpPr>
          <p:cNvPr id="7" name="TextShape 2"/>
          <p:cNvSpPr txBox="1"/>
          <p:nvPr/>
        </p:nvSpPr>
        <p:spPr>
          <a:xfrm>
            <a:off x="176271" y="1339252"/>
            <a:ext cx="11931268" cy="4797144"/>
          </a:xfrm>
          <a:prstGeom prst="rect">
            <a:avLst/>
          </a:prstGeom>
          <a:noFill/>
          <a:ln>
            <a:noFill/>
          </a:ln>
        </p:spPr>
        <p:txBody>
          <a:bodyPr/>
          <a:lstStyle/>
          <a:p>
            <a:pPr marL="360">
              <a:lnSpc>
                <a:spcPct val="100000"/>
              </a:lnSpc>
              <a:buClr>
                <a:srgbClr val="99FF99"/>
              </a:buClr>
              <a:buSzPct val="80000"/>
            </a:pPr>
            <a:r>
              <a:rPr lang="es-ES" sz="2800" b="1" dirty="0" smtClean="0">
                <a:solidFill>
                  <a:schemeClr val="bg1"/>
                </a:solidFill>
              </a:rPr>
              <a:t>Poder Legendario: </a:t>
            </a:r>
          </a:p>
          <a:p>
            <a:pPr marL="360">
              <a:lnSpc>
                <a:spcPct val="100000"/>
              </a:lnSpc>
              <a:buClr>
                <a:srgbClr val="99FF99"/>
              </a:buClr>
              <a:buSzPct val="80000"/>
            </a:pPr>
            <a:r>
              <a:rPr lang="es-ES" sz="2400" dirty="0" smtClean="0">
                <a:solidFill>
                  <a:schemeClr val="bg1"/>
                </a:solidFill>
              </a:rPr>
              <a:t>La Amatista significa “sinceridad” y “libertad de todo daño”.  Simbolizando sabiduría, amor profundo, devoción y paz mental, la piedra fue usada históricamente por la realeza para significar poder. El poder legendario de la Amatista era el de proteger contra la borrachera, el nombre significa literalmente “no borracho”. Los Romanos antiguos tomaban vino en copas hechas de amatista, y por miles de años la gente usaba joyas de amatista para prevenir la intoxicación.</a:t>
            </a:r>
          </a:p>
          <a:p>
            <a:pPr marL="360">
              <a:lnSpc>
                <a:spcPct val="100000"/>
              </a:lnSpc>
              <a:buClr>
                <a:srgbClr val="99FF99"/>
              </a:buClr>
              <a:buSzPct val="80000"/>
            </a:pPr>
            <a:endParaRPr lang="es-ES" sz="2400" dirty="0" smtClean="0">
              <a:solidFill>
                <a:schemeClr val="bg1"/>
              </a:solidFill>
            </a:endParaRPr>
          </a:p>
          <a:p>
            <a:pPr marL="360">
              <a:lnSpc>
                <a:spcPct val="100000"/>
              </a:lnSpc>
              <a:buClr>
                <a:srgbClr val="99FF99"/>
              </a:buClr>
              <a:buSzPct val="80000"/>
            </a:pPr>
            <a:r>
              <a:rPr lang="es-ES" sz="2400" dirty="0" smtClean="0">
                <a:solidFill>
                  <a:schemeClr val="bg1"/>
                </a:solidFill>
              </a:rPr>
              <a:t>La Amatista es una de las piedras en el peto del Sumo sacerdote y la piedra del Arcángel Rafael. Es usada en la Iglesia Cristiana para un alto rango, indicando victoria sobre las pasiones mundanas y poder espiritual. De acuerdo con el Arzobispo de Mainz, la Amatista inculca en las almas humildes el constante pensar en el cielo.</a:t>
            </a:r>
          </a:p>
        </p:txBody>
      </p:sp>
      <p:sp>
        <p:nvSpPr>
          <p:cNvPr id="5" name="TextShape 1"/>
          <p:cNvSpPr txBox="1"/>
          <p:nvPr/>
        </p:nvSpPr>
        <p:spPr>
          <a:xfrm>
            <a:off x="609480" y="195995"/>
            <a:ext cx="10972440" cy="867834"/>
          </a:xfrm>
          <a:prstGeom prst="rect">
            <a:avLst/>
          </a:prstGeom>
          <a:noFill/>
          <a:ln>
            <a:noFill/>
          </a:ln>
        </p:spPr>
        <p:txBody>
          <a:bodyPr anchor="ctr" anchorCtr="1"/>
          <a:lstStyle/>
          <a:p>
            <a:pPr algn="ctr">
              <a:lnSpc>
                <a:spcPct val="100000"/>
              </a:lnSpc>
            </a:pPr>
            <a:r>
              <a:rPr lang="es-ES" sz="4400" b="0" strike="noStrike" spc="-1" dirty="0" smtClean="0">
                <a:solidFill>
                  <a:srgbClr val="CCECFF"/>
                </a:solidFill>
                <a:uFill>
                  <a:solidFill>
                    <a:srgbClr val="FFFFFF"/>
                  </a:solidFill>
                </a:uFill>
                <a:latin typeface="Arial"/>
              </a:rPr>
              <a:t>Amatista</a:t>
            </a:r>
            <a:endParaRPr lang="es-ES" sz="1800" b="0" strike="noStrike" spc="-1" dirty="0">
              <a:solidFill>
                <a:srgbClr val="FFFFFF"/>
              </a:solidFill>
              <a:uFill>
                <a:solidFill>
                  <a:srgbClr val="FFFFFF"/>
                </a:solidFill>
              </a:uFill>
              <a:latin typeface="Arial"/>
            </a:endParaRPr>
          </a:p>
        </p:txBody>
      </p:sp>
    </p:spTree>
    <p:extLst>
      <p:ext uri="{BB962C8B-B14F-4D97-AF65-F5344CB8AC3E}">
        <p14:creationId xmlns:p14="http://schemas.microsoft.com/office/powerpoint/2010/main" val="2040834669"/>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 name="TextShape 2"/>
          <p:cNvSpPr txBox="1"/>
          <p:nvPr/>
        </p:nvSpPr>
        <p:spPr>
          <a:xfrm>
            <a:off x="239842" y="969482"/>
            <a:ext cx="11680407" cy="5305467"/>
          </a:xfrm>
          <a:prstGeom prst="rect">
            <a:avLst/>
          </a:prstGeom>
          <a:noFill/>
          <a:ln>
            <a:noFill/>
          </a:ln>
        </p:spPr>
        <p:txBody>
          <a:bodyPr/>
          <a:lstStyle/>
          <a:p>
            <a:pPr marL="360">
              <a:lnSpc>
                <a:spcPct val="100000"/>
              </a:lnSpc>
              <a:buClr>
                <a:srgbClr val="99FF99"/>
              </a:buClr>
              <a:buSzPct val="80000"/>
            </a:pPr>
            <a:r>
              <a:rPr lang="es-ES" sz="2800" b="1" dirty="0" smtClean="0">
                <a:solidFill>
                  <a:schemeClr val="bg1"/>
                </a:solidFill>
              </a:rPr>
              <a:t>Poder de Sanación:</a:t>
            </a:r>
          </a:p>
          <a:p>
            <a:pPr marL="360">
              <a:lnSpc>
                <a:spcPct val="100000"/>
              </a:lnSpc>
              <a:buClr>
                <a:srgbClr val="99FF99"/>
              </a:buClr>
              <a:buSzPct val="80000"/>
            </a:pPr>
            <a:r>
              <a:rPr lang="es-ES" sz="2400" dirty="0" smtClean="0">
                <a:solidFill>
                  <a:schemeClr val="bg1"/>
                </a:solidFill>
              </a:rPr>
              <a:t>Las vibraciones de la Amatista eliminan enfermedades sutiles. Es un tranquilizador efectivo, ayuda a entender la raíz de las adicciones. Tradicionalmente, la amatista se colocaba en la frente para sanar los dolores de cabeza. Hoy día se usa para calmar la ansiedad y aliviar dolores físicos o emocionales. Equilibra el sistema endocrino y regula la producción de hormonas. La piedra puede ayudar en las enfermedades psicosomáticas del sistema digestivo transmutando todo lo que sea “difícil de tragar”, metafóricamente. Reduce la inflamación en cualquier parte del cuerpo. </a:t>
            </a:r>
          </a:p>
          <a:p>
            <a:pPr marL="360">
              <a:lnSpc>
                <a:spcPct val="100000"/>
              </a:lnSpc>
              <a:buClr>
                <a:srgbClr val="99FF99"/>
              </a:buClr>
              <a:buSzPct val="80000"/>
            </a:pPr>
            <a:endParaRPr lang="es-ES" sz="2400" dirty="0" smtClean="0">
              <a:solidFill>
                <a:schemeClr val="bg1"/>
              </a:solidFill>
            </a:endParaRPr>
          </a:p>
          <a:p>
            <a:pPr marL="360">
              <a:lnSpc>
                <a:spcPct val="100000"/>
              </a:lnSpc>
              <a:buClr>
                <a:srgbClr val="99FF99"/>
              </a:buClr>
              <a:buSzPct val="80000"/>
            </a:pPr>
            <a:r>
              <a:rPr lang="es-ES" sz="2400" dirty="0" smtClean="0">
                <a:solidFill>
                  <a:schemeClr val="bg1"/>
                </a:solidFill>
              </a:rPr>
              <a:t>Un geodo de amatista es una herramienta excelente para limpiar un espacio o sanar la Tierra, ya que absorbe la negatividad e infunde tranquilidad en el área. La amatista bloquea el estrés </a:t>
            </a:r>
            <a:r>
              <a:rPr lang="es-ES" sz="2400" dirty="0" err="1" smtClean="0">
                <a:solidFill>
                  <a:schemeClr val="bg1"/>
                </a:solidFill>
              </a:rPr>
              <a:t>geopático</a:t>
            </a:r>
            <a:r>
              <a:rPr lang="es-ES" sz="2400" dirty="0" smtClean="0">
                <a:solidFill>
                  <a:schemeClr val="bg1"/>
                </a:solidFill>
              </a:rPr>
              <a:t> y las frecuencias electromagnéticas.</a:t>
            </a:r>
            <a:endParaRPr lang="es-ES" sz="2400" dirty="0">
              <a:solidFill>
                <a:schemeClr val="bg1"/>
              </a:solidFill>
            </a:endParaRPr>
          </a:p>
          <a:p>
            <a:pPr marL="360">
              <a:lnSpc>
                <a:spcPct val="100000"/>
              </a:lnSpc>
              <a:buClr>
                <a:srgbClr val="99FF99"/>
              </a:buClr>
              <a:buSzPct val="80000"/>
            </a:pPr>
            <a:endParaRPr lang="es-ES" sz="2800" dirty="0" smtClean="0">
              <a:solidFill>
                <a:schemeClr val="bg1"/>
              </a:solidFill>
            </a:endParaRPr>
          </a:p>
        </p:txBody>
      </p:sp>
      <p:sp>
        <p:nvSpPr>
          <p:cNvPr id="271" name="TextShape 3"/>
          <p:cNvSpPr txBox="1"/>
          <p:nvPr/>
        </p:nvSpPr>
        <p:spPr>
          <a:xfrm>
            <a:off x="8737560" y="6245280"/>
            <a:ext cx="2844360" cy="475920"/>
          </a:xfrm>
          <a:prstGeom prst="rect">
            <a:avLst/>
          </a:prstGeom>
          <a:noFill/>
          <a:ln>
            <a:noFill/>
          </a:ln>
        </p:spPr>
        <p:txBody>
          <a:bodyPr anchor="b"/>
          <a:lstStyle/>
          <a:p>
            <a:pPr algn="r">
              <a:lnSpc>
                <a:spcPct val="100000"/>
              </a:lnSpc>
            </a:pPr>
            <a:fld id="{A3236134-1760-4A61-B1BA-9FF900191BFB}" type="slidenum">
              <a:rPr lang="es-US" sz="1400" b="0" strike="noStrike" spc="-1">
                <a:solidFill>
                  <a:srgbClr val="FFFFFF"/>
                </a:solidFill>
                <a:uFill>
                  <a:solidFill>
                    <a:srgbClr val="FFFFFF"/>
                  </a:solidFill>
                </a:uFill>
                <a:latin typeface="Arial"/>
              </a:rPr>
              <a:t>21</a:t>
            </a:fld>
            <a:endParaRPr lang="es-US" sz="1400" b="0" strike="noStrike" spc="-1" dirty="0">
              <a:solidFill>
                <a:srgbClr val="000000"/>
              </a:solidFill>
              <a:uFill>
                <a:solidFill>
                  <a:srgbClr val="FFFFFF"/>
                </a:solidFill>
              </a:uFill>
              <a:latin typeface="Times New Roman"/>
            </a:endParaRPr>
          </a:p>
        </p:txBody>
      </p:sp>
      <p:sp>
        <p:nvSpPr>
          <p:cNvPr id="6" name="TextShape 1"/>
          <p:cNvSpPr txBox="1"/>
          <p:nvPr/>
        </p:nvSpPr>
        <p:spPr>
          <a:xfrm>
            <a:off x="609480" y="140911"/>
            <a:ext cx="10972440" cy="867834"/>
          </a:xfrm>
          <a:prstGeom prst="rect">
            <a:avLst/>
          </a:prstGeom>
          <a:noFill/>
          <a:ln>
            <a:noFill/>
          </a:ln>
        </p:spPr>
        <p:txBody>
          <a:bodyPr anchor="ctr" anchorCtr="1"/>
          <a:lstStyle/>
          <a:p>
            <a:pPr algn="ctr">
              <a:lnSpc>
                <a:spcPct val="100000"/>
              </a:lnSpc>
            </a:pPr>
            <a:r>
              <a:rPr lang="es-ES" sz="4400" b="0" strike="noStrike" spc="-1" dirty="0" smtClean="0">
                <a:solidFill>
                  <a:srgbClr val="CCECFF"/>
                </a:solidFill>
                <a:uFill>
                  <a:solidFill>
                    <a:srgbClr val="FFFFFF"/>
                  </a:solidFill>
                </a:uFill>
                <a:latin typeface="Arial"/>
              </a:rPr>
              <a:t>Amatista</a:t>
            </a:r>
            <a:endParaRPr lang="es-ES" sz="1800" b="0" strike="noStrike" spc="-1" dirty="0">
              <a:solidFill>
                <a:srgbClr val="FFFFFF"/>
              </a:solidFill>
              <a:uFill>
                <a:solidFill>
                  <a:srgbClr val="FFFFFF"/>
                </a:solidFill>
              </a:uFill>
              <a:latin typeface="Arial"/>
            </a:endParaRPr>
          </a:p>
        </p:txBody>
      </p:sp>
    </p:spTree>
    <p:extLst>
      <p:ext uri="{BB962C8B-B14F-4D97-AF65-F5344CB8AC3E}">
        <p14:creationId xmlns:p14="http://schemas.microsoft.com/office/powerpoint/2010/main" val="3504580293"/>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 name="TextShape 3"/>
          <p:cNvSpPr txBox="1"/>
          <p:nvPr/>
        </p:nvSpPr>
        <p:spPr>
          <a:xfrm>
            <a:off x="8737560" y="6245280"/>
            <a:ext cx="2844360" cy="475920"/>
          </a:xfrm>
          <a:prstGeom prst="rect">
            <a:avLst/>
          </a:prstGeom>
          <a:noFill/>
          <a:ln>
            <a:noFill/>
          </a:ln>
        </p:spPr>
        <p:txBody>
          <a:bodyPr anchor="b"/>
          <a:lstStyle/>
          <a:p>
            <a:pPr algn="r">
              <a:lnSpc>
                <a:spcPct val="100000"/>
              </a:lnSpc>
            </a:pPr>
            <a:fld id="{A3236134-1760-4A61-B1BA-9FF900191BFB}" type="slidenum">
              <a:rPr lang="es-US" sz="1400" b="0" strike="noStrike" spc="-1">
                <a:solidFill>
                  <a:srgbClr val="FFFFFF"/>
                </a:solidFill>
                <a:uFill>
                  <a:solidFill>
                    <a:srgbClr val="FFFFFF"/>
                  </a:solidFill>
                </a:uFill>
                <a:latin typeface="Arial"/>
              </a:rPr>
              <a:t>22</a:t>
            </a:fld>
            <a:endParaRPr lang="es-US" sz="1400" b="0" strike="noStrike" spc="-1" dirty="0">
              <a:solidFill>
                <a:srgbClr val="000000"/>
              </a:solidFill>
              <a:uFill>
                <a:solidFill>
                  <a:srgbClr val="FFFFFF"/>
                </a:solidFill>
              </a:uFill>
              <a:latin typeface="Times New Roman"/>
            </a:endParaRPr>
          </a:p>
        </p:txBody>
      </p:sp>
      <p:sp>
        <p:nvSpPr>
          <p:cNvPr id="7" name="TextShape 2"/>
          <p:cNvSpPr txBox="1"/>
          <p:nvPr/>
        </p:nvSpPr>
        <p:spPr>
          <a:xfrm>
            <a:off x="449705" y="1397084"/>
            <a:ext cx="11132216" cy="4848195"/>
          </a:xfrm>
          <a:prstGeom prst="rect">
            <a:avLst/>
          </a:prstGeom>
          <a:noFill/>
          <a:ln>
            <a:noFill/>
          </a:ln>
        </p:spPr>
        <p:txBody>
          <a:bodyPr/>
          <a:lstStyle/>
          <a:p>
            <a:pPr marL="360">
              <a:buClr>
                <a:srgbClr val="99FF99"/>
              </a:buClr>
              <a:buSzPct val="80000"/>
            </a:pPr>
            <a:r>
              <a:rPr lang="es-ES" sz="2400" b="1" dirty="0" smtClean="0">
                <a:solidFill>
                  <a:schemeClr val="bg1"/>
                </a:solidFill>
              </a:rPr>
              <a:t>Poder </a:t>
            </a:r>
            <a:r>
              <a:rPr lang="es-ES" sz="2400" b="1" dirty="0">
                <a:solidFill>
                  <a:schemeClr val="bg1"/>
                </a:solidFill>
              </a:rPr>
              <a:t>de </a:t>
            </a:r>
            <a:r>
              <a:rPr lang="es-ES" sz="2400" b="1" dirty="0" smtClean="0">
                <a:solidFill>
                  <a:schemeClr val="bg1"/>
                </a:solidFill>
              </a:rPr>
              <a:t>Transformación:</a:t>
            </a:r>
            <a:endParaRPr lang="es-ES" sz="2400" b="1" dirty="0">
              <a:solidFill>
                <a:schemeClr val="bg1"/>
              </a:solidFill>
            </a:endParaRPr>
          </a:p>
          <a:p>
            <a:pPr marL="360">
              <a:lnSpc>
                <a:spcPct val="100000"/>
              </a:lnSpc>
              <a:buClr>
                <a:srgbClr val="99FF99"/>
              </a:buClr>
              <a:buSzPct val="80000"/>
            </a:pPr>
            <a:r>
              <a:rPr lang="es-ES" sz="2400" dirty="0" smtClean="0">
                <a:solidFill>
                  <a:schemeClr val="bg1"/>
                </a:solidFill>
              </a:rPr>
              <a:t>La Amatista abre el tercer ojo y aclara la visión espiritual. Aclara la mente y ayuda a la iluminación por medio de crear un espacio sagrado y seguro para la meditación y la exploración multidimensional. Las Amatistas de alta vibración como la de Veracruz, actúan a un nivel diferente. Colocándola en el </a:t>
            </a:r>
            <a:r>
              <a:rPr lang="es-ES" sz="2400" dirty="0" err="1" smtClean="0">
                <a:solidFill>
                  <a:schemeClr val="bg1"/>
                </a:solidFill>
              </a:rPr>
              <a:t>chakra</a:t>
            </a:r>
            <a:r>
              <a:rPr lang="es-ES" sz="2400" dirty="0" smtClean="0">
                <a:solidFill>
                  <a:schemeClr val="bg1"/>
                </a:solidFill>
              </a:rPr>
              <a:t> de la estrella del alma o  umbral de las estrellas, estimula el alma a recordar su origen y facilita la sanación celular multidimensional. </a:t>
            </a:r>
          </a:p>
          <a:p>
            <a:pPr marL="360">
              <a:lnSpc>
                <a:spcPct val="100000"/>
              </a:lnSpc>
              <a:buClr>
                <a:srgbClr val="99FF99"/>
              </a:buClr>
              <a:buSzPct val="80000"/>
            </a:pPr>
            <a:r>
              <a:rPr lang="es-ES" sz="2400" dirty="0" smtClean="0">
                <a:solidFill>
                  <a:schemeClr val="bg1"/>
                </a:solidFill>
              </a:rPr>
              <a:t>Las Amatistas disipan las ilusiones que impiden experimentar la verdadera realidad, alejándonos de las entidades no deseadas, sean formas de pensamientos o creaciones mentales.</a:t>
            </a:r>
          </a:p>
          <a:p>
            <a:pPr marL="360">
              <a:lnSpc>
                <a:spcPct val="100000"/>
              </a:lnSpc>
              <a:buClr>
                <a:srgbClr val="99FF99"/>
              </a:buClr>
              <a:buSzPct val="80000"/>
            </a:pPr>
            <a:endParaRPr lang="es-ES" sz="2400" dirty="0">
              <a:solidFill>
                <a:schemeClr val="bg1"/>
              </a:solidFill>
            </a:endParaRPr>
          </a:p>
          <a:p>
            <a:pPr marL="360">
              <a:lnSpc>
                <a:spcPct val="100000"/>
              </a:lnSpc>
              <a:buClr>
                <a:srgbClr val="99FF99"/>
              </a:buClr>
              <a:buSzPct val="80000"/>
            </a:pPr>
            <a:r>
              <a:rPr lang="es-ES" sz="2400" dirty="0" smtClean="0">
                <a:solidFill>
                  <a:schemeClr val="bg1"/>
                </a:solidFill>
              </a:rPr>
              <a:t>Ayuda a realizar el ideal de un nuevo mundo. </a:t>
            </a:r>
          </a:p>
          <a:p>
            <a:pPr marL="360">
              <a:lnSpc>
                <a:spcPct val="100000"/>
              </a:lnSpc>
              <a:buClr>
                <a:srgbClr val="99FF99"/>
              </a:buClr>
              <a:buSzPct val="80000"/>
            </a:pPr>
            <a:r>
              <a:rPr lang="es-ES" sz="2800" dirty="0" smtClean="0">
                <a:solidFill>
                  <a:schemeClr val="bg1"/>
                </a:solidFill>
              </a:rPr>
              <a:t> </a:t>
            </a:r>
          </a:p>
        </p:txBody>
      </p:sp>
      <p:sp>
        <p:nvSpPr>
          <p:cNvPr id="6" name="TextShape 1"/>
          <p:cNvSpPr txBox="1"/>
          <p:nvPr/>
        </p:nvSpPr>
        <p:spPr>
          <a:xfrm>
            <a:off x="609480" y="140911"/>
            <a:ext cx="10972440" cy="867834"/>
          </a:xfrm>
          <a:prstGeom prst="rect">
            <a:avLst/>
          </a:prstGeom>
          <a:noFill/>
          <a:ln>
            <a:noFill/>
          </a:ln>
        </p:spPr>
        <p:txBody>
          <a:bodyPr anchor="ctr" anchorCtr="1"/>
          <a:lstStyle/>
          <a:p>
            <a:pPr algn="ctr">
              <a:lnSpc>
                <a:spcPct val="100000"/>
              </a:lnSpc>
            </a:pPr>
            <a:r>
              <a:rPr lang="es-ES" sz="4400" b="0" strike="noStrike" spc="-1" dirty="0" smtClean="0">
                <a:solidFill>
                  <a:srgbClr val="CCECFF"/>
                </a:solidFill>
                <a:uFill>
                  <a:solidFill>
                    <a:srgbClr val="FFFFFF"/>
                  </a:solidFill>
                </a:uFill>
                <a:latin typeface="Arial"/>
              </a:rPr>
              <a:t>Amatista</a:t>
            </a:r>
            <a:endParaRPr lang="es-ES" sz="1800" b="0" strike="noStrike" spc="-1" dirty="0">
              <a:solidFill>
                <a:srgbClr val="FFFFFF"/>
              </a:solidFill>
              <a:uFill>
                <a:solidFill>
                  <a:srgbClr val="FFFFFF"/>
                </a:solidFill>
              </a:uFill>
              <a:latin typeface="Arial"/>
            </a:endParaRPr>
          </a:p>
        </p:txBody>
      </p:sp>
    </p:spTree>
    <p:extLst>
      <p:ext uri="{BB962C8B-B14F-4D97-AF65-F5344CB8AC3E}">
        <p14:creationId xmlns:p14="http://schemas.microsoft.com/office/powerpoint/2010/main" val="3628684755"/>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 name="TextShape 3"/>
          <p:cNvSpPr txBox="1"/>
          <p:nvPr/>
        </p:nvSpPr>
        <p:spPr>
          <a:xfrm>
            <a:off x="8737560" y="6245280"/>
            <a:ext cx="2844360" cy="475920"/>
          </a:xfrm>
          <a:prstGeom prst="rect">
            <a:avLst/>
          </a:prstGeom>
          <a:noFill/>
          <a:ln>
            <a:noFill/>
          </a:ln>
        </p:spPr>
        <p:txBody>
          <a:bodyPr anchor="b"/>
          <a:lstStyle/>
          <a:p>
            <a:pPr algn="r">
              <a:lnSpc>
                <a:spcPct val="100000"/>
              </a:lnSpc>
            </a:pPr>
            <a:fld id="{A3236134-1760-4A61-B1BA-9FF900191BFB}" type="slidenum">
              <a:rPr lang="es-US" sz="1400" b="0" strike="noStrike" spc="-1">
                <a:solidFill>
                  <a:srgbClr val="FFFFFF"/>
                </a:solidFill>
                <a:uFill>
                  <a:solidFill>
                    <a:srgbClr val="FFFFFF"/>
                  </a:solidFill>
                </a:uFill>
                <a:latin typeface="Arial"/>
              </a:rPr>
              <a:t>23</a:t>
            </a:fld>
            <a:endParaRPr lang="es-US" sz="1400" b="0" strike="noStrike" spc="-1" dirty="0">
              <a:solidFill>
                <a:srgbClr val="000000"/>
              </a:solidFill>
              <a:uFill>
                <a:solidFill>
                  <a:srgbClr val="FFFFFF"/>
                </a:solidFill>
              </a:uFill>
              <a:latin typeface="Times New Roman"/>
            </a:endParaRPr>
          </a:p>
        </p:txBody>
      </p:sp>
      <p:sp>
        <p:nvSpPr>
          <p:cNvPr id="6" name="TextShape 1"/>
          <p:cNvSpPr txBox="1"/>
          <p:nvPr/>
        </p:nvSpPr>
        <p:spPr>
          <a:xfrm>
            <a:off x="609480" y="140911"/>
            <a:ext cx="10972440" cy="867834"/>
          </a:xfrm>
          <a:prstGeom prst="rect">
            <a:avLst/>
          </a:prstGeom>
          <a:noFill/>
          <a:ln>
            <a:noFill/>
          </a:ln>
        </p:spPr>
        <p:txBody>
          <a:bodyPr anchor="ctr" anchorCtr="1"/>
          <a:lstStyle/>
          <a:p>
            <a:pPr algn="ctr">
              <a:lnSpc>
                <a:spcPct val="100000"/>
              </a:lnSpc>
            </a:pPr>
            <a:r>
              <a:rPr lang="es-ES" sz="4400" b="0" strike="noStrike" spc="-1" dirty="0" smtClean="0">
                <a:solidFill>
                  <a:srgbClr val="CCECFF"/>
                </a:solidFill>
                <a:uFill>
                  <a:solidFill>
                    <a:srgbClr val="FFFFFF"/>
                  </a:solidFill>
                </a:uFill>
                <a:latin typeface="Arial"/>
              </a:rPr>
              <a:t>Carnelia</a:t>
            </a:r>
            <a:endParaRPr lang="es-ES" sz="1800" b="0" strike="noStrike" spc="-1" dirty="0">
              <a:solidFill>
                <a:srgbClr val="FFFFFF"/>
              </a:solidFill>
              <a:uFill>
                <a:solidFill>
                  <a:srgbClr val="FFFFFF"/>
                </a:solidFill>
              </a:uFill>
              <a:latin typeface="Arial"/>
            </a:endParaRPr>
          </a:p>
        </p:txBody>
      </p:sp>
      <p:sp>
        <p:nvSpPr>
          <p:cNvPr id="4" name="TextBox 3"/>
          <p:cNvSpPr txBox="1"/>
          <p:nvPr/>
        </p:nvSpPr>
        <p:spPr>
          <a:xfrm>
            <a:off x="609480" y="3705873"/>
            <a:ext cx="6865277" cy="1384995"/>
          </a:xfrm>
          <a:prstGeom prst="rect">
            <a:avLst/>
          </a:prstGeom>
          <a:noFill/>
        </p:spPr>
        <p:txBody>
          <a:bodyPr wrap="square" rtlCol="0">
            <a:spAutoFit/>
          </a:bodyPr>
          <a:lstStyle/>
          <a:p>
            <a:r>
              <a:rPr lang="es-ES" sz="2800" dirty="0" smtClean="0">
                <a:solidFill>
                  <a:schemeClr val="bg1"/>
                </a:solidFill>
              </a:rPr>
              <a:t>Coloque una </a:t>
            </a:r>
            <a:r>
              <a:rPr lang="es-ES" sz="2800" dirty="0">
                <a:solidFill>
                  <a:schemeClr val="bg1"/>
                </a:solidFill>
              </a:rPr>
              <a:t>C</a:t>
            </a:r>
            <a:r>
              <a:rPr lang="es-ES" sz="2800" dirty="0" smtClean="0">
                <a:solidFill>
                  <a:schemeClr val="bg1"/>
                </a:solidFill>
              </a:rPr>
              <a:t>arnelia donde la pueda ver a menudo. Cada vez que pase por su lado, tóquela y diga “Estoy agradecida”.</a:t>
            </a:r>
            <a:endParaRPr lang="es-ES" sz="2800" dirty="0">
              <a:solidFill>
                <a:schemeClr val="bg1"/>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3435964066"/>
              </p:ext>
            </p:extLst>
          </p:nvPr>
        </p:nvGraphicFramePr>
        <p:xfrm>
          <a:off x="609480" y="1082923"/>
          <a:ext cx="10673555" cy="1752600"/>
        </p:xfrm>
        <a:graphic>
          <a:graphicData uri="http://schemas.openxmlformats.org/drawingml/2006/table">
            <a:tbl>
              <a:tblPr firstRow="1" bandRow="1">
                <a:tableStyleId>{5C22544A-7EE6-4342-B048-85BDC9FD1C3A}</a:tableStyleId>
              </a:tblPr>
              <a:tblGrid>
                <a:gridCol w="3281238"/>
                <a:gridCol w="7392317"/>
              </a:tblGrid>
              <a:tr h="370840">
                <a:tc gridSpan="2">
                  <a:txBody>
                    <a:bodyPr/>
                    <a:lstStyle/>
                    <a:p>
                      <a:pPr algn="ctr"/>
                      <a:r>
                        <a:rPr lang="es-ES" noProof="0" dirty="0" smtClean="0"/>
                        <a:t>Carnelia</a:t>
                      </a:r>
                      <a:endParaRPr lang="es-ES" noProof="0" dirty="0"/>
                    </a:p>
                  </a:txBody>
                  <a:tcPr/>
                </a:tc>
                <a:tc hMerge="1">
                  <a:txBody>
                    <a:bodyPr/>
                    <a:lstStyle/>
                    <a:p>
                      <a:pPr algn="ctr"/>
                      <a:endParaRPr lang="en-US" dirty="0"/>
                    </a:p>
                  </a:txBody>
                  <a:tcPr/>
                </a:tc>
              </a:tr>
              <a:tr h="370840">
                <a:tc>
                  <a:txBody>
                    <a:bodyPr/>
                    <a:lstStyle/>
                    <a:p>
                      <a:r>
                        <a:rPr lang="es-ES" noProof="0" dirty="0" smtClean="0"/>
                        <a:t>Correspondencia de </a:t>
                      </a:r>
                      <a:r>
                        <a:rPr lang="es-ES" noProof="0" dirty="0" err="1" smtClean="0"/>
                        <a:t>Chakras</a:t>
                      </a:r>
                      <a:endParaRPr lang="es-ES" noProof="0" dirty="0"/>
                    </a:p>
                  </a:txBody>
                  <a:tcPr/>
                </a:tc>
                <a:tc>
                  <a:txBody>
                    <a:bodyPr/>
                    <a:lstStyle/>
                    <a:p>
                      <a:r>
                        <a:rPr lang="es-ES" noProof="0" dirty="0" smtClean="0"/>
                        <a:t>Base, sacra</a:t>
                      </a:r>
                      <a:endParaRPr lang="es-ES" noProof="0" dirty="0"/>
                    </a:p>
                  </a:txBody>
                  <a:tcPr/>
                </a:tc>
              </a:tr>
              <a:tr h="370840">
                <a:tc>
                  <a:txBody>
                    <a:bodyPr/>
                    <a:lstStyle/>
                    <a:p>
                      <a:r>
                        <a:rPr lang="es-ES" noProof="0" dirty="0" smtClean="0"/>
                        <a:t>Correspondencia Fisiológica</a:t>
                      </a:r>
                      <a:endParaRPr lang="es-ES" noProof="0" dirty="0"/>
                    </a:p>
                  </a:txBody>
                  <a:tcPr/>
                </a:tc>
                <a:tc>
                  <a:txBody>
                    <a:bodyPr/>
                    <a:lstStyle/>
                    <a:p>
                      <a:r>
                        <a:rPr lang="es-ES" noProof="0" dirty="0" smtClean="0"/>
                        <a:t>La sangre y los órganos ricos en sangre, procesos metabólicos, órganos de reproducción, asimilación de minerales</a:t>
                      </a:r>
                      <a:endParaRPr lang="es-ES" noProof="0" dirty="0"/>
                    </a:p>
                  </a:txBody>
                  <a:tcPr/>
                </a:tc>
              </a:tr>
              <a:tr h="370840">
                <a:tc>
                  <a:txBody>
                    <a:bodyPr/>
                    <a:lstStyle/>
                    <a:p>
                      <a:r>
                        <a:rPr lang="es-ES" noProof="0" dirty="0" smtClean="0"/>
                        <a:t>Vibración</a:t>
                      </a:r>
                      <a:endParaRPr lang="es-ES" noProof="0" dirty="0"/>
                    </a:p>
                  </a:txBody>
                  <a:tcPr/>
                </a:tc>
                <a:tc>
                  <a:txBody>
                    <a:bodyPr/>
                    <a:lstStyle/>
                    <a:p>
                      <a:r>
                        <a:rPr lang="es-ES" noProof="0" dirty="0" smtClean="0"/>
                        <a:t>Tierra</a:t>
                      </a:r>
                      <a:endParaRPr lang="es-ES" noProof="0" dirty="0"/>
                    </a:p>
                  </a:txBody>
                  <a:tcPr/>
                </a:tc>
              </a:tr>
            </a:tbl>
          </a:graphicData>
        </a:graphic>
      </p:graphicFrame>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56723" y="2988878"/>
            <a:ext cx="3256402" cy="3256402"/>
          </a:xfrm>
          <a:prstGeom prst="rect">
            <a:avLst/>
          </a:prstGeom>
        </p:spPr>
      </p:pic>
    </p:spTree>
    <p:extLst>
      <p:ext uri="{BB962C8B-B14F-4D97-AF65-F5344CB8AC3E}">
        <p14:creationId xmlns:p14="http://schemas.microsoft.com/office/powerpoint/2010/main" val="2010013717"/>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 name="TextShape 3"/>
          <p:cNvSpPr txBox="1"/>
          <p:nvPr/>
        </p:nvSpPr>
        <p:spPr>
          <a:xfrm>
            <a:off x="8737560" y="6245280"/>
            <a:ext cx="2844360" cy="475920"/>
          </a:xfrm>
          <a:prstGeom prst="rect">
            <a:avLst/>
          </a:prstGeom>
          <a:noFill/>
          <a:ln>
            <a:noFill/>
          </a:ln>
        </p:spPr>
        <p:txBody>
          <a:bodyPr anchor="b"/>
          <a:lstStyle/>
          <a:p>
            <a:pPr algn="r">
              <a:lnSpc>
                <a:spcPct val="100000"/>
              </a:lnSpc>
            </a:pPr>
            <a:fld id="{A3236134-1760-4A61-B1BA-9FF900191BFB}" type="slidenum">
              <a:rPr lang="es-US" sz="1400" b="0" strike="noStrike" spc="-1">
                <a:solidFill>
                  <a:srgbClr val="FFFFFF"/>
                </a:solidFill>
                <a:uFill>
                  <a:solidFill>
                    <a:srgbClr val="FFFFFF"/>
                  </a:solidFill>
                </a:uFill>
                <a:latin typeface="Arial"/>
              </a:rPr>
              <a:t>24</a:t>
            </a:fld>
            <a:endParaRPr lang="es-US" sz="1400" b="0" strike="noStrike" spc="-1" dirty="0">
              <a:solidFill>
                <a:srgbClr val="000000"/>
              </a:solidFill>
              <a:uFill>
                <a:solidFill>
                  <a:srgbClr val="FFFFFF"/>
                </a:solidFill>
              </a:uFill>
              <a:latin typeface="Times New Roman"/>
            </a:endParaRPr>
          </a:p>
        </p:txBody>
      </p:sp>
      <p:sp>
        <p:nvSpPr>
          <p:cNvPr id="7" name="TextShape 2"/>
          <p:cNvSpPr txBox="1"/>
          <p:nvPr/>
        </p:nvSpPr>
        <p:spPr>
          <a:xfrm>
            <a:off x="179642" y="1653439"/>
            <a:ext cx="11699913" cy="4591841"/>
          </a:xfrm>
          <a:prstGeom prst="rect">
            <a:avLst/>
          </a:prstGeom>
          <a:noFill/>
          <a:ln>
            <a:noFill/>
          </a:ln>
        </p:spPr>
        <p:txBody>
          <a:bodyPr/>
          <a:lstStyle/>
          <a:p>
            <a:pPr marL="360">
              <a:lnSpc>
                <a:spcPct val="100000"/>
              </a:lnSpc>
              <a:buClr>
                <a:srgbClr val="99FF99"/>
              </a:buClr>
              <a:buSzPct val="80000"/>
            </a:pPr>
            <a:r>
              <a:rPr lang="es-ES" sz="2800" b="1" dirty="0" smtClean="0">
                <a:solidFill>
                  <a:schemeClr val="bg1"/>
                </a:solidFill>
              </a:rPr>
              <a:t>Poder Legendario: </a:t>
            </a:r>
          </a:p>
          <a:p>
            <a:pPr marL="360">
              <a:lnSpc>
                <a:spcPct val="100000"/>
              </a:lnSpc>
              <a:buClr>
                <a:srgbClr val="99FF99"/>
              </a:buClr>
              <a:buSzPct val="80000"/>
            </a:pPr>
            <a:r>
              <a:rPr lang="es-ES" sz="2400" dirty="0" smtClean="0">
                <a:solidFill>
                  <a:schemeClr val="bg1"/>
                </a:solidFill>
              </a:rPr>
              <a:t>La </a:t>
            </a:r>
            <a:r>
              <a:rPr lang="es-ES" sz="2400" dirty="0" err="1" smtClean="0">
                <a:solidFill>
                  <a:schemeClr val="bg1"/>
                </a:solidFill>
              </a:rPr>
              <a:t>Carnelia</a:t>
            </a:r>
            <a:r>
              <a:rPr lang="es-ES" sz="2400" dirty="0" smtClean="0">
                <a:solidFill>
                  <a:schemeClr val="bg1"/>
                </a:solidFill>
              </a:rPr>
              <a:t> es una piedra muy popular para sellos y amuletos a través del Mediterráneo y el Oriente Cercano. Era una piedra muy común en la antigüedad. Plinio decía que prevenía la mala fortuna y atraía la buena fortuna. </a:t>
            </a:r>
          </a:p>
          <a:p>
            <a:pPr marL="360">
              <a:lnSpc>
                <a:spcPct val="100000"/>
              </a:lnSpc>
              <a:buClr>
                <a:srgbClr val="99FF99"/>
              </a:buClr>
              <a:buSzPct val="80000"/>
            </a:pPr>
            <a:r>
              <a:rPr lang="es-ES" sz="2400" dirty="0" smtClean="0">
                <a:solidFill>
                  <a:schemeClr val="bg1"/>
                </a:solidFill>
              </a:rPr>
              <a:t>Aparece en la Mesopotamia antigua como una receta para guardarse de las enfermedades, y junto con el Jaspe, se colocaban en las muñecas de los recién nacidos. Goethe nos dice: “Brinda buena fortuna al niño, y del hombre aleja todas las cosas malas. A ti y a los </a:t>
            </a:r>
            <a:r>
              <a:rPr lang="es-ES" sz="2400" dirty="0">
                <a:solidFill>
                  <a:schemeClr val="bg1"/>
                </a:solidFill>
              </a:rPr>
              <a:t>t</a:t>
            </a:r>
            <a:r>
              <a:rPr lang="es-ES" sz="2400" dirty="0" smtClean="0">
                <a:solidFill>
                  <a:schemeClr val="bg1"/>
                </a:solidFill>
              </a:rPr>
              <a:t>uyos trae protección”. </a:t>
            </a:r>
          </a:p>
          <a:p>
            <a:pPr marL="360">
              <a:lnSpc>
                <a:spcPct val="100000"/>
              </a:lnSpc>
              <a:buClr>
                <a:srgbClr val="99FF99"/>
              </a:buClr>
              <a:buSzPct val="80000"/>
            </a:pPr>
            <a:r>
              <a:rPr lang="es-ES" sz="2400" dirty="0" smtClean="0">
                <a:solidFill>
                  <a:schemeClr val="bg1"/>
                </a:solidFill>
              </a:rPr>
              <a:t>La Carnelia también ayuda a atraer lo que más tú quieres. </a:t>
            </a:r>
          </a:p>
          <a:p>
            <a:pPr marL="360">
              <a:lnSpc>
                <a:spcPct val="100000"/>
              </a:lnSpc>
              <a:buClr>
                <a:srgbClr val="99FF99"/>
              </a:buClr>
              <a:buSzPct val="80000"/>
            </a:pPr>
            <a:endParaRPr lang="es-ES" sz="2400" dirty="0" smtClean="0">
              <a:solidFill>
                <a:schemeClr val="bg1"/>
              </a:solidFill>
            </a:endParaRPr>
          </a:p>
          <a:p>
            <a:pPr marL="360">
              <a:lnSpc>
                <a:spcPct val="100000"/>
              </a:lnSpc>
              <a:buClr>
                <a:srgbClr val="99FF99"/>
              </a:buClr>
              <a:buSzPct val="80000"/>
            </a:pPr>
            <a:r>
              <a:rPr lang="es-ES" sz="2400" dirty="0" smtClean="0">
                <a:solidFill>
                  <a:schemeClr val="bg1"/>
                </a:solidFill>
              </a:rPr>
              <a:t>Hoy, es una piedra muy usada en rituales de prosperidad y abundancia.</a:t>
            </a:r>
            <a:r>
              <a:rPr lang="es-ES" sz="2800" dirty="0" smtClean="0">
                <a:solidFill>
                  <a:schemeClr val="bg1"/>
                </a:solidFill>
              </a:rPr>
              <a:t> </a:t>
            </a:r>
          </a:p>
        </p:txBody>
      </p:sp>
      <p:sp>
        <p:nvSpPr>
          <p:cNvPr id="5" name="TextShape 1"/>
          <p:cNvSpPr txBox="1"/>
          <p:nvPr/>
        </p:nvSpPr>
        <p:spPr>
          <a:xfrm>
            <a:off x="609480" y="140911"/>
            <a:ext cx="10972440" cy="867834"/>
          </a:xfrm>
          <a:prstGeom prst="rect">
            <a:avLst/>
          </a:prstGeom>
          <a:noFill/>
          <a:ln>
            <a:noFill/>
          </a:ln>
        </p:spPr>
        <p:txBody>
          <a:bodyPr anchor="ctr" anchorCtr="1"/>
          <a:lstStyle/>
          <a:p>
            <a:pPr algn="ctr">
              <a:lnSpc>
                <a:spcPct val="100000"/>
              </a:lnSpc>
            </a:pPr>
            <a:r>
              <a:rPr lang="es-ES" sz="4400" b="0" strike="noStrike" spc="-1" dirty="0" smtClean="0">
                <a:solidFill>
                  <a:srgbClr val="CCECFF"/>
                </a:solidFill>
                <a:uFill>
                  <a:solidFill>
                    <a:srgbClr val="FFFFFF"/>
                  </a:solidFill>
                </a:uFill>
                <a:latin typeface="Arial"/>
              </a:rPr>
              <a:t>Carnelia</a:t>
            </a:r>
            <a:endParaRPr lang="es-ES" sz="1800" b="0" strike="noStrike" spc="-1" dirty="0">
              <a:solidFill>
                <a:srgbClr val="FFFFFF"/>
              </a:solidFill>
              <a:uFill>
                <a:solidFill>
                  <a:srgbClr val="FFFFFF"/>
                </a:solidFill>
              </a:uFill>
              <a:latin typeface="Arial"/>
            </a:endParaRPr>
          </a:p>
        </p:txBody>
      </p:sp>
    </p:spTree>
    <p:extLst>
      <p:ext uri="{BB962C8B-B14F-4D97-AF65-F5344CB8AC3E}">
        <p14:creationId xmlns:p14="http://schemas.microsoft.com/office/powerpoint/2010/main" val="376033120"/>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 name="TextShape 2"/>
          <p:cNvSpPr txBox="1"/>
          <p:nvPr/>
        </p:nvSpPr>
        <p:spPr>
          <a:xfrm>
            <a:off x="609479" y="1564393"/>
            <a:ext cx="10972441" cy="3847055"/>
          </a:xfrm>
          <a:prstGeom prst="rect">
            <a:avLst/>
          </a:prstGeom>
          <a:noFill/>
          <a:ln>
            <a:noFill/>
          </a:ln>
        </p:spPr>
        <p:txBody>
          <a:bodyPr/>
          <a:lstStyle/>
          <a:p>
            <a:pPr marL="360">
              <a:lnSpc>
                <a:spcPct val="100000"/>
              </a:lnSpc>
              <a:buClr>
                <a:srgbClr val="99FF99"/>
              </a:buClr>
              <a:buSzPct val="80000"/>
            </a:pPr>
            <a:r>
              <a:rPr lang="es-ES" sz="2800" b="1" dirty="0" smtClean="0">
                <a:solidFill>
                  <a:schemeClr val="bg1"/>
                </a:solidFill>
              </a:rPr>
              <a:t>Poder de Sanación:</a:t>
            </a:r>
          </a:p>
          <a:p>
            <a:pPr marL="360">
              <a:lnSpc>
                <a:spcPct val="100000"/>
              </a:lnSpc>
              <a:buClr>
                <a:srgbClr val="99FF99"/>
              </a:buClr>
              <a:buSzPct val="80000"/>
            </a:pPr>
            <a:r>
              <a:rPr lang="es-ES" sz="2400" dirty="0" smtClean="0">
                <a:solidFill>
                  <a:schemeClr val="bg1"/>
                </a:solidFill>
              </a:rPr>
              <a:t>La </a:t>
            </a:r>
            <a:r>
              <a:rPr lang="es-ES" sz="2400" dirty="0" err="1" smtClean="0">
                <a:solidFill>
                  <a:schemeClr val="bg1"/>
                </a:solidFill>
              </a:rPr>
              <a:t>Carnelia</a:t>
            </a:r>
            <a:r>
              <a:rPr lang="es-ES" sz="2400" dirty="0" smtClean="0">
                <a:solidFill>
                  <a:schemeClr val="bg1"/>
                </a:solidFill>
              </a:rPr>
              <a:t> ayuda a estancar la sangre, especialmente en las mujeres con gran flujo menstrual. Si se pulveriza para ser usada como pasta de dientes, sana las caries y las encías. </a:t>
            </a:r>
          </a:p>
          <a:p>
            <a:pPr marL="360">
              <a:lnSpc>
                <a:spcPct val="100000"/>
              </a:lnSpc>
              <a:buClr>
                <a:srgbClr val="99FF99"/>
              </a:buClr>
              <a:buSzPct val="80000"/>
            </a:pPr>
            <a:endParaRPr lang="es-ES" sz="2400" dirty="0">
              <a:solidFill>
                <a:schemeClr val="bg1"/>
              </a:solidFill>
            </a:endParaRPr>
          </a:p>
          <a:p>
            <a:pPr marL="360">
              <a:lnSpc>
                <a:spcPct val="100000"/>
              </a:lnSpc>
              <a:buClr>
                <a:srgbClr val="99FF99"/>
              </a:buClr>
              <a:buSzPct val="80000"/>
            </a:pPr>
            <a:r>
              <a:rPr lang="es-ES" sz="2400" dirty="0" smtClean="0">
                <a:solidFill>
                  <a:schemeClr val="bg1"/>
                </a:solidFill>
              </a:rPr>
              <a:t>Hoy se utiliza por su energía vibratoria. Puede ayudar con la infertilidad, la impotencia, y la frigidez. Por el principio de que “lo semejante curan a lo  semejante”, su energía calma la inflamación, aumenta la asimilación de los minerales y ayuda a combatir la depresión.</a:t>
            </a:r>
          </a:p>
          <a:p>
            <a:pPr marL="360">
              <a:lnSpc>
                <a:spcPct val="100000"/>
              </a:lnSpc>
              <a:buClr>
                <a:srgbClr val="99FF99"/>
              </a:buClr>
              <a:buSzPct val="80000"/>
            </a:pPr>
            <a:endParaRPr lang="es-ES" sz="2400" dirty="0">
              <a:solidFill>
                <a:schemeClr val="bg1"/>
              </a:solidFill>
            </a:endParaRPr>
          </a:p>
          <a:p>
            <a:pPr marL="360">
              <a:lnSpc>
                <a:spcPct val="100000"/>
              </a:lnSpc>
              <a:buClr>
                <a:srgbClr val="99FF99"/>
              </a:buClr>
              <a:buSzPct val="80000"/>
            </a:pPr>
            <a:r>
              <a:rPr lang="es-ES" sz="2800" dirty="0" smtClean="0">
                <a:solidFill>
                  <a:schemeClr val="bg1"/>
                </a:solidFill>
              </a:rPr>
              <a:t> </a:t>
            </a:r>
          </a:p>
        </p:txBody>
      </p:sp>
      <p:sp>
        <p:nvSpPr>
          <p:cNvPr id="271" name="TextShape 3"/>
          <p:cNvSpPr txBox="1"/>
          <p:nvPr/>
        </p:nvSpPr>
        <p:spPr>
          <a:xfrm>
            <a:off x="8737560" y="6245280"/>
            <a:ext cx="2844360" cy="475920"/>
          </a:xfrm>
          <a:prstGeom prst="rect">
            <a:avLst/>
          </a:prstGeom>
          <a:noFill/>
          <a:ln>
            <a:noFill/>
          </a:ln>
        </p:spPr>
        <p:txBody>
          <a:bodyPr anchor="b"/>
          <a:lstStyle/>
          <a:p>
            <a:pPr algn="r">
              <a:lnSpc>
                <a:spcPct val="100000"/>
              </a:lnSpc>
            </a:pPr>
            <a:fld id="{A3236134-1760-4A61-B1BA-9FF900191BFB}" type="slidenum">
              <a:rPr lang="es-US" sz="1400" b="0" strike="noStrike" spc="-1">
                <a:solidFill>
                  <a:srgbClr val="FFFFFF"/>
                </a:solidFill>
                <a:uFill>
                  <a:solidFill>
                    <a:srgbClr val="FFFFFF"/>
                  </a:solidFill>
                </a:uFill>
                <a:latin typeface="Arial"/>
              </a:rPr>
              <a:t>25</a:t>
            </a:fld>
            <a:endParaRPr lang="es-US" sz="1400" b="0" strike="noStrike" spc="-1" dirty="0">
              <a:solidFill>
                <a:srgbClr val="000000"/>
              </a:solidFill>
              <a:uFill>
                <a:solidFill>
                  <a:srgbClr val="FFFFFF"/>
                </a:solidFill>
              </a:uFill>
              <a:latin typeface="Times New Roman"/>
            </a:endParaRPr>
          </a:p>
        </p:txBody>
      </p:sp>
      <p:sp>
        <p:nvSpPr>
          <p:cNvPr id="6" name="TextShape 1"/>
          <p:cNvSpPr txBox="1"/>
          <p:nvPr/>
        </p:nvSpPr>
        <p:spPr>
          <a:xfrm>
            <a:off x="609480" y="140911"/>
            <a:ext cx="10972440" cy="867834"/>
          </a:xfrm>
          <a:prstGeom prst="rect">
            <a:avLst/>
          </a:prstGeom>
          <a:noFill/>
          <a:ln>
            <a:noFill/>
          </a:ln>
        </p:spPr>
        <p:txBody>
          <a:bodyPr anchor="ctr" anchorCtr="1"/>
          <a:lstStyle/>
          <a:p>
            <a:pPr algn="ctr">
              <a:lnSpc>
                <a:spcPct val="100000"/>
              </a:lnSpc>
            </a:pPr>
            <a:r>
              <a:rPr lang="es-ES" sz="4400" b="0" strike="noStrike" spc="-1" dirty="0" smtClean="0">
                <a:solidFill>
                  <a:srgbClr val="CCECFF"/>
                </a:solidFill>
                <a:uFill>
                  <a:solidFill>
                    <a:srgbClr val="FFFFFF"/>
                  </a:solidFill>
                </a:uFill>
                <a:latin typeface="Arial"/>
              </a:rPr>
              <a:t>Carnelia</a:t>
            </a:r>
            <a:endParaRPr lang="es-ES" sz="1800" b="0" strike="noStrike" spc="-1" dirty="0">
              <a:solidFill>
                <a:srgbClr val="FFFFFF"/>
              </a:solidFill>
              <a:uFill>
                <a:solidFill>
                  <a:srgbClr val="FFFFFF"/>
                </a:solidFill>
              </a:uFill>
              <a:latin typeface="Arial"/>
            </a:endParaRPr>
          </a:p>
        </p:txBody>
      </p:sp>
    </p:spTree>
    <p:extLst>
      <p:ext uri="{BB962C8B-B14F-4D97-AF65-F5344CB8AC3E}">
        <p14:creationId xmlns:p14="http://schemas.microsoft.com/office/powerpoint/2010/main" val="2049989000"/>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 name="TextShape 3"/>
          <p:cNvSpPr txBox="1"/>
          <p:nvPr/>
        </p:nvSpPr>
        <p:spPr>
          <a:xfrm>
            <a:off x="8737560" y="6245280"/>
            <a:ext cx="2844360" cy="475920"/>
          </a:xfrm>
          <a:prstGeom prst="rect">
            <a:avLst/>
          </a:prstGeom>
          <a:noFill/>
          <a:ln>
            <a:noFill/>
          </a:ln>
        </p:spPr>
        <p:txBody>
          <a:bodyPr anchor="b"/>
          <a:lstStyle/>
          <a:p>
            <a:pPr algn="r">
              <a:lnSpc>
                <a:spcPct val="100000"/>
              </a:lnSpc>
            </a:pPr>
            <a:fld id="{A3236134-1760-4A61-B1BA-9FF900191BFB}" type="slidenum">
              <a:rPr lang="es-US" sz="1400" b="0" strike="noStrike" spc="-1">
                <a:solidFill>
                  <a:srgbClr val="FFFFFF"/>
                </a:solidFill>
                <a:uFill>
                  <a:solidFill>
                    <a:srgbClr val="FFFFFF"/>
                  </a:solidFill>
                </a:uFill>
                <a:latin typeface="Arial"/>
              </a:rPr>
              <a:t>26</a:t>
            </a:fld>
            <a:endParaRPr lang="es-US" sz="1400" b="0" strike="noStrike" spc="-1" dirty="0">
              <a:solidFill>
                <a:srgbClr val="000000"/>
              </a:solidFill>
              <a:uFill>
                <a:solidFill>
                  <a:srgbClr val="FFFFFF"/>
                </a:solidFill>
              </a:uFill>
              <a:latin typeface="Times New Roman"/>
            </a:endParaRPr>
          </a:p>
        </p:txBody>
      </p:sp>
      <p:sp>
        <p:nvSpPr>
          <p:cNvPr id="7" name="TextShape 2"/>
          <p:cNvSpPr txBox="1"/>
          <p:nvPr/>
        </p:nvSpPr>
        <p:spPr>
          <a:xfrm>
            <a:off x="185151" y="1177773"/>
            <a:ext cx="11821098" cy="5067507"/>
          </a:xfrm>
          <a:prstGeom prst="rect">
            <a:avLst/>
          </a:prstGeom>
          <a:noFill/>
          <a:ln>
            <a:noFill/>
          </a:ln>
        </p:spPr>
        <p:txBody>
          <a:bodyPr/>
          <a:lstStyle/>
          <a:p>
            <a:pPr marL="360">
              <a:buClr>
                <a:srgbClr val="99FF99"/>
              </a:buClr>
              <a:buSzPct val="80000"/>
            </a:pPr>
            <a:r>
              <a:rPr lang="es-ES" sz="2400" b="1" dirty="0" smtClean="0">
                <a:solidFill>
                  <a:schemeClr val="bg1"/>
                </a:solidFill>
              </a:rPr>
              <a:t>Poder </a:t>
            </a:r>
            <a:r>
              <a:rPr lang="es-ES" sz="2400" b="1" dirty="0">
                <a:solidFill>
                  <a:schemeClr val="bg1"/>
                </a:solidFill>
              </a:rPr>
              <a:t>de </a:t>
            </a:r>
            <a:r>
              <a:rPr lang="es-ES" sz="2400" b="1" dirty="0" smtClean="0">
                <a:solidFill>
                  <a:schemeClr val="bg1"/>
                </a:solidFill>
              </a:rPr>
              <a:t>Transformación:</a:t>
            </a:r>
            <a:endParaRPr lang="es-ES" sz="2400" b="1" dirty="0">
              <a:solidFill>
                <a:schemeClr val="bg1"/>
              </a:solidFill>
            </a:endParaRPr>
          </a:p>
          <a:p>
            <a:pPr marL="360">
              <a:lnSpc>
                <a:spcPct val="100000"/>
              </a:lnSpc>
              <a:buClr>
                <a:srgbClr val="99FF99"/>
              </a:buClr>
              <a:buSzPct val="80000"/>
            </a:pPr>
            <a:r>
              <a:rPr lang="es-ES" sz="2400" dirty="0" smtClean="0">
                <a:solidFill>
                  <a:schemeClr val="bg1"/>
                </a:solidFill>
              </a:rPr>
              <a:t>La Carnelia estimula el coraje y la acción. Restaura la motivación, energiza el cuerpo etéreo y ayuda a realizar los sueños. Con esta piedra, puedes trabajar un acto de verdadera magia que trasfigura el mundo mundanal. Por ejemplo, úsela para aplicarla con éxito para el trabajo ideal para el cual no estás calificado, pero donde vas a trasformar dramáticamente las vidas de otras personas.</a:t>
            </a:r>
          </a:p>
          <a:p>
            <a:pPr marL="360">
              <a:lnSpc>
                <a:spcPct val="100000"/>
              </a:lnSpc>
              <a:buClr>
                <a:srgbClr val="99FF99"/>
              </a:buClr>
              <a:buSzPct val="80000"/>
            </a:pPr>
            <a:endParaRPr lang="es-ES" sz="2400" dirty="0">
              <a:solidFill>
                <a:schemeClr val="bg1"/>
              </a:solidFill>
            </a:endParaRPr>
          </a:p>
          <a:p>
            <a:pPr marL="360">
              <a:lnSpc>
                <a:spcPct val="100000"/>
              </a:lnSpc>
              <a:buClr>
                <a:srgbClr val="99FF99"/>
              </a:buClr>
              <a:buSzPct val="80000"/>
            </a:pPr>
            <a:r>
              <a:rPr lang="es-ES" sz="2400" dirty="0" smtClean="0">
                <a:solidFill>
                  <a:schemeClr val="bg1"/>
                </a:solidFill>
              </a:rPr>
              <a:t>Tradicionalmente, la Carnelia protege de la envidia. Los orientales creen que si tú envidias las posesiones de otros o su riqueza, tus pensamientos le causarán que pierda lo que tú deseabas. Esto es una visión útil del karma del poder de la envidia. La Carnelia, magnánima, te ayuda a ser agradecido con cuanto tienes y dar las gracias por la buena fortuna de otros, reforzando de esta forma la abundancia universal. </a:t>
            </a:r>
          </a:p>
          <a:p>
            <a:pPr marL="360">
              <a:lnSpc>
                <a:spcPct val="100000"/>
              </a:lnSpc>
              <a:buClr>
                <a:srgbClr val="99FF99"/>
              </a:buClr>
              <a:buSzPct val="80000"/>
            </a:pPr>
            <a:r>
              <a:rPr lang="es-ES" sz="2800" dirty="0" smtClean="0">
                <a:solidFill>
                  <a:schemeClr val="bg1"/>
                </a:solidFill>
              </a:rPr>
              <a:t> </a:t>
            </a:r>
          </a:p>
        </p:txBody>
      </p:sp>
      <p:sp>
        <p:nvSpPr>
          <p:cNvPr id="6" name="TextShape 1"/>
          <p:cNvSpPr txBox="1"/>
          <p:nvPr/>
        </p:nvSpPr>
        <p:spPr>
          <a:xfrm>
            <a:off x="609480" y="140911"/>
            <a:ext cx="10972440" cy="867834"/>
          </a:xfrm>
          <a:prstGeom prst="rect">
            <a:avLst/>
          </a:prstGeom>
          <a:noFill/>
          <a:ln>
            <a:noFill/>
          </a:ln>
        </p:spPr>
        <p:txBody>
          <a:bodyPr anchor="ctr" anchorCtr="1"/>
          <a:lstStyle/>
          <a:p>
            <a:pPr algn="ctr">
              <a:lnSpc>
                <a:spcPct val="100000"/>
              </a:lnSpc>
            </a:pPr>
            <a:r>
              <a:rPr lang="es-ES" sz="4400" b="0" strike="noStrike" spc="-1" dirty="0" smtClean="0">
                <a:solidFill>
                  <a:srgbClr val="CCECFF"/>
                </a:solidFill>
                <a:uFill>
                  <a:solidFill>
                    <a:srgbClr val="FFFFFF"/>
                  </a:solidFill>
                </a:uFill>
                <a:latin typeface="Arial"/>
              </a:rPr>
              <a:t>Carnelia</a:t>
            </a:r>
            <a:endParaRPr lang="es-ES" sz="1800" b="0" strike="noStrike" spc="-1" dirty="0">
              <a:solidFill>
                <a:srgbClr val="FFFFFF"/>
              </a:solidFill>
              <a:uFill>
                <a:solidFill>
                  <a:srgbClr val="FFFFFF"/>
                </a:solidFill>
              </a:uFill>
              <a:latin typeface="Arial"/>
            </a:endParaRPr>
          </a:p>
        </p:txBody>
      </p:sp>
    </p:spTree>
    <p:extLst>
      <p:ext uri="{BB962C8B-B14F-4D97-AF65-F5344CB8AC3E}">
        <p14:creationId xmlns:p14="http://schemas.microsoft.com/office/powerpoint/2010/main" val="12203440"/>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 name="TextShape 3"/>
          <p:cNvSpPr txBox="1"/>
          <p:nvPr/>
        </p:nvSpPr>
        <p:spPr>
          <a:xfrm>
            <a:off x="8737560" y="6245280"/>
            <a:ext cx="2844360" cy="475920"/>
          </a:xfrm>
          <a:prstGeom prst="rect">
            <a:avLst/>
          </a:prstGeom>
          <a:noFill/>
          <a:ln>
            <a:noFill/>
          </a:ln>
        </p:spPr>
        <p:txBody>
          <a:bodyPr anchor="b"/>
          <a:lstStyle/>
          <a:p>
            <a:pPr algn="r">
              <a:lnSpc>
                <a:spcPct val="100000"/>
              </a:lnSpc>
            </a:pPr>
            <a:fld id="{A3236134-1760-4A61-B1BA-9FF900191BFB}" type="slidenum">
              <a:rPr lang="es-US" sz="1400" b="0" strike="noStrike" spc="-1">
                <a:solidFill>
                  <a:srgbClr val="FFFFFF"/>
                </a:solidFill>
                <a:uFill>
                  <a:solidFill>
                    <a:srgbClr val="FFFFFF"/>
                  </a:solidFill>
                </a:uFill>
                <a:latin typeface="Arial"/>
              </a:rPr>
              <a:t>27</a:t>
            </a:fld>
            <a:endParaRPr lang="es-US" sz="1400" b="0" strike="noStrike" spc="-1" dirty="0">
              <a:solidFill>
                <a:srgbClr val="000000"/>
              </a:solidFill>
              <a:uFill>
                <a:solidFill>
                  <a:srgbClr val="FFFFFF"/>
                </a:solidFill>
              </a:uFill>
              <a:latin typeface="Times New Roman"/>
            </a:endParaRPr>
          </a:p>
        </p:txBody>
      </p:sp>
      <p:sp>
        <p:nvSpPr>
          <p:cNvPr id="6" name="TextShape 1"/>
          <p:cNvSpPr txBox="1"/>
          <p:nvPr/>
        </p:nvSpPr>
        <p:spPr>
          <a:xfrm>
            <a:off x="609480" y="140911"/>
            <a:ext cx="10972440" cy="867834"/>
          </a:xfrm>
          <a:prstGeom prst="rect">
            <a:avLst/>
          </a:prstGeom>
          <a:noFill/>
          <a:ln>
            <a:noFill/>
          </a:ln>
        </p:spPr>
        <p:txBody>
          <a:bodyPr anchor="ctr" anchorCtr="1"/>
          <a:lstStyle/>
          <a:p>
            <a:pPr algn="ctr">
              <a:lnSpc>
                <a:spcPct val="100000"/>
              </a:lnSpc>
            </a:pPr>
            <a:r>
              <a:rPr lang="es-ES" sz="4400" b="0" strike="noStrike" spc="-1" dirty="0" smtClean="0">
                <a:solidFill>
                  <a:srgbClr val="CCECFF"/>
                </a:solidFill>
                <a:uFill>
                  <a:solidFill>
                    <a:srgbClr val="FFFFFF"/>
                  </a:solidFill>
                </a:uFill>
                <a:latin typeface="Arial"/>
              </a:rPr>
              <a:t>Citrina</a:t>
            </a:r>
            <a:endParaRPr lang="es-ES" sz="1800" b="0" strike="noStrike" spc="-1" dirty="0">
              <a:solidFill>
                <a:srgbClr val="FFFFFF"/>
              </a:solidFill>
              <a:uFill>
                <a:solidFill>
                  <a:srgbClr val="FFFFFF"/>
                </a:solidFill>
              </a:uFill>
              <a:latin typeface="Arial"/>
            </a:endParaRPr>
          </a:p>
        </p:txBody>
      </p:sp>
      <p:sp>
        <p:nvSpPr>
          <p:cNvPr id="4" name="TextBox 3"/>
          <p:cNvSpPr txBox="1"/>
          <p:nvPr/>
        </p:nvSpPr>
        <p:spPr>
          <a:xfrm>
            <a:off x="785750" y="3705873"/>
            <a:ext cx="5626067" cy="1384995"/>
          </a:xfrm>
          <a:prstGeom prst="rect">
            <a:avLst/>
          </a:prstGeom>
          <a:noFill/>
        </p:spPr>
        <p:txBody>
          <a:bodyPr wrap="square" rtlCol="0">
            <a:spAutoFit/>
          </a:bodyPr>
          <a:lstStyle/>
          <a:p>
            <a:r>
              <a:rPr lang="es-ES" sz="2800" dirty="0" smtClean="0">
                <a:solidFill>
                  <a:schemeClr val="bg1"/>
                </a:solidFill>
              </a:rPr>
              <a:t>Tenga una Citrina en la gaveta del dinero o en la cartera para atraer la prosperidad.</a:t>
            </a:r>
            <a:endParaRPr lang="es-ES" sz="2800" dirty="0">
              <a:solidFill>
                <a:schemeClr val="bg1"/>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767011239"/>
              </p:ext>
            </p:extLst>
          </p:nvPr>
        </p:nvGraphicFramePr>
        <p:xfrm>
          <a:off x="609480" y="1082923"/>
          <a:ext cx="10673555" cy="2026920"/>
        </p:xfrm>
        <a:graphic>
          <a:graphicData uri="http://schemas.openxmlformats.org/drawingml/2006/table">
            <a:tbl>
              <a:tblPr firstRow="1" bandRow="1">
                <a:tableStyleId>{5C22544A-7EE6-4342-B048-85BDC9FD1C3A}</a:tableStyleId>
              </a:tblPr>
              <a:tblGrid>
                <a:gridCol w="3281238"/>
                <a:gridCol w="7392317"/>
              </a:tblGrid>
              <a:tr h="370840">
                <a:tc gridSpan="2">
                  <a:txBody>
                    <a:bodyPr/>
                    <a:lstStyle/>
                    <a:p>
                      <a:pPr algn="ctr"/>
                      <a:r>
                        <a:rPr lang="es-ES" noProof="0" dirty="0" smtClean="0"/>
                        <a:t>Citrina</a:t>
                      </a:r>
                      <a:endParaRPr lang="es-ES" noProof="0" dirty="0"/>
                    </a:p>
                  </a:txBody>
                  <a:tcPr/>
                </a:tc>
                <a:tc hMerge="1">
                  <a:txBody>
                    <a:bodyPr/>
                    <a:lstStyle/>
                    <a:p>
                      <a:pPr algn="ctr"/>
                      <a:endParaRPr lang="en-US" dirty="0"/>
                    </a:p>
                  </a:txBody>
                  <a:tcPr/>
                </a:tc>
              </a:tr>
              <a:tr h="370840">
                <a:tc>
                  <a:txBody>
                    <a:bodyPr/>
                    <a:lstStyle/>
                    <a:p>
                      <a:r>
                        <a:rPr lang="es-ES" noProof="0" dirty="0" smtClean="0"/>
                        <a:t>Correspondencia de </a:t>
                      </a:r>
                      <a:r>
                        <a:rPr lang="es-ES" noProof="0" dirty="0" err="1" smtClean="0"/>
                        <a:t>Chakras</a:t>
                      </a:r>
                      <a:endParaRPr lang="es-ES" noProof="0" dirty="0"/>
                    </a:p>
                  </a:txBody>
                  <a:tcPr/>
                </a:tc>
                <a:tc>
                  <a:txBody>
                    <a:bodyPr/>
                    <a:lstStyle/>
                    <a:p>
                      <a:r>
                        <a:rPr lang="es-ES" noProof="0" dirty="0" smtClean="0"/>
                        <a:t>Sacra, limpia y energiza todas las chacras</a:t>
                      </a:r>
                      <a:endParaRPr lang="es-ES" noProof="0" dirty="0"/>
                    </a:p>
                  </a:txBody>
                  <a:tcPr/>
                </a:tc>
              </a:tr>
              <a:tr h="370840">
                <a:tc>
                  <a:txBody>
                    <a:bodyPr/>
                    <a:lstStyle/>
                    <a:p>
                      <a:r>
                        <a:rPr lang="es-ES" noProof="0" dirty="0" smtClean="0"/>
                        <a:t>Correspondencia Fisiológica</a:t>
                      </a:r>
                      <a:endParaRPr lang="es-ES" noProof="0" dirty="0"/>
                    </a:p>
                  </a:txBody>
                  <a:tcPr/>
                </a:tc>
                <a:tc>
                  <a:txBody>
                    <a:bodyPr/>
                    <a:lstStyle/>
                    <a:p>
                      <a:r>
                        <a:rPr lang="es-ES" noProof="0" dirty="0" smtClean="0"/>
                        <a:t>Detoxificacion, sistemas circulatorio y energético, las glándulas del timo y la tiroides, vaso, páncreas, riñones, vejiga, Sistema reproductivo femenino.</a:t>
                      </a:r>
                      <a:endParaRPr lang="es-ES" noProof="0" dirty="0"/>
                    </a:p>
                  </a:txBody>
                  <a:tcPr/>
                </a:tc>
              </a:tr>
              <a:tr h="370840">
                <a:tc>
                  <a:txBody>
                    <a:bodyPr/>
                    <a:lstStyle/>
                    <a:p>
                      <a:r>
                        <a:rPr lang="es-ES" noProof="0" dirty="0" smtClean="0"/>
                        <a:t>Vibración</a:t>
                      </a:r>
                      <a:endParaRPr lang="es-ES" noProof="0" dirty="0"/>
                    </a:p>
                  </a:txBody>
                  <a:tcPr/>
                </a:tc>
                <a:tc>
                  <a:txBody>
                    <a:bodyPr/>
                    <a:lstStyle/>
                    <a:p>
                      <a:r>
                        <a:rPr lang="es-ES" noProof="0" dirty="0" smtClean="0"/>
                        <a:t>Alta</a:t>
                      </a:r>
                      <a:endParaRPr lang="es-ES" noProof="0" dirty="0"/>
                    </a:p>
                  </a:txBody>
                  <a:tcPr/>
                </a:tc>
              </a:tr>
            </a:tbl>
          </a:graphicData>
        </a:graphic>
      </p:graphicFrame>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81267" y="3580449"/>
            <a:ext cx="2995337" cy="2995337"/>
          </a:xfrm>
          <a:prstGeom prst="rect">
            <a:avLst/>
          </a:prstGeom>
        </p:spPr>
      </p:pic>
    </p:spTree>
    <p:extLst>
      <p:ext uri="{BB962C8B-B14F-4D97-AF65-F5344CB8AC3E}">
        <p14:creationId xmlns:p14="http://schemas.microsoft.com/office/powerpoint/2010/main" val="832850429"/>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 name="TextShape 3"/>
          <p:cNvSpPr txBox="1"/>
          <p:nvPr/>
        </p:nvSpPr>
        <p:spPr>
          <a:xfrm>
            <a:off x="8737560" y="6245280"/>
            <a:ext cx="2844360" cy="475920"/>
          </a:xfrm>
          <a:prstGeom prst="rect">
            <a:avLst/>
          </a:prstGeom>
          <a:noFill/>
          <a:ln>
            <a:noFill/>
          </a:ln>
        </p:spPr>
        <p:txBody>
          <a:bodyPr anchor="b"/>
          <a:lstStyle/>
          <a:p>
            <a:pPr algn="r">
              <a:lnSpc>
                <a:spcPct val="100000"/>
              </a:lnSpc>
            </a:pPr>
            <a:fld id="{A3236134-1760-4A61-B1BA-9FF900191BFB}" type="slidenum">
              <a:rPr lang="es-US" sz="1400" b="0" strike="noStrike" spc="-1">
                <a:solidFill>
                  <a:srgbClr val="FFFFFF"/>
                </a:solidFill>
                <a:uFill>
                  <a:solidFill>
                    <a:srgbClr val="FFFFFF"/>
                  </a:solidFill>
                </a:uFill>
                <a:latin typeface="Arial"/>
              </a:rPr>
              <a:t>28</a:t>
            </a:fld>
            <a:endParaRPr lang="es-US" sz="1400" b="0" strike="noStrike" spc="-1" dirty="0">
              <a:solidFill>
                <a:srgbClr val="000000"/>
              </a:solidFill>
              <a:uFill>
                <a:solidFill>
                  <a:srgbClr val="FFFFFF"/>
                </a:solidFill>
              </a:uFill>
              <a:latin typeface="Times New Roman"/>
            </a:endParaRPr>
          </a:p>
        </p:txBody>
      </p:sp>
      <p:sp>
        <p:nvSpPr>
          <p:cNvPr id="7" name="TextShape 2"/>
          <p:cNvSpPr txBox="1"/>
          <p:nvPr/>
        </p:nvSpPr>
        <p:spPr>
          <a:xfrm>
            <a:off x="212692" y="1167786"/>
            <a:ext cx="11699913" cy="4768319"/>
          </a:xfrm>
          <a:prstGeom prst="rect">
            <a:avLst/>
          </a:prstGeom>
          <a:noFill/>
          <a:ln>
            <a:noFill/>
          </a:ln>
        </p:spPr>
        <p:txBody>
          <a:bodyPr/>
          <a:lstStyle/>
          <a:p>
            <a:pPr marL="360">
              <a:lnSpc>
                <a:spcPct val="100000"/>
              </a:lnSpc>
              <a:buClr>
                <a:srgbClr val="99FF99"/>
              </a:buClr>
              <a:buSzPct val="80000"/>
            </a:pPr>
            <a:r>
              <a:rPr lang="es-ES" sz="2800" b="1" dirty="0" smtClean="0">
                <a:solidFill>
                  <a:schemeClr val="bg1"/>
                </a:solidFill>
              </a:rPr>
              <a:t>Poder Legendario: </a:t>
            </a:r>
          </a:p>
          <a:p>
            <a:pPr marL="360">
              <a:lnSpc>
                <a:spcPct val="100000"/>
              </a:lnSpc>
              <a:buClr>
                <a:srgbClr val="99FF99"/>
              </a:buClr>
              <a:buSzPct val="80000"/>
            </a:pPr>
            <a:r>
              <a:rPr lang="es-ES" sz="2400" dirty="0" smtClean="0">
                <a:solidFill>
                  <a:schemeClr val="bg1"/>
                </a:solidFill>
              </a:rPr>
              <a:t>La Citrina era conocida como la Piedra de los Mercaderes. Está asociada con la conciencia de abundancia y prosperidad. El atraer la abundancia hacia ti requiere enfocamiento mental y emocional, combinado con el poder de la intención. Mucho más que la simple riqueza y posesiones, la prosperidad es un estado mental que reconoce tus propias riquezas internas y confía en el universo para proveer apropiadamente todas tus necesidades. </a:t>
            </a:r>
          </a:p>
          <a:p>
            <a:pPr marL="360">
              <a:lnSpc>
                <a:spcPct val="100000"/>
              </a:lnSpc>
              <a:buClr>
                <a:srgbClr val="99FF99"/>
              </a:buClr>
              <a:buSzPct val="80000"/>
            </a:pPr>
            <a:endParaRPr lang="es-ES" sz="2400" dirty="0">
              <a:solidFill>
                <a:schemeClr val="bg1"/>
              </a:solidFill>
            </a:endParaRPr>
          </a:p>
          <a:p>
            <a:pPr marL="360">
              <a:lnSpc>
                <a:spcPct val="100000"/>
              </a:lnSpc>
              <a:buClr>
                <a:srgbClr val="99FF99"/>
              </a:buClr>
              <a:buSzPct val="80000"/>
            </a:pPr>
            <a:r>
              <a:rPr lang="es-ES" sz="2400" dirty="0" smtClean="0">
                <a:solidFill>
                  <a:schemeClr val="bg1"/>
                </a:solidFill>
              </a:rPr>
              <a:t>Usar una Citrina aumenta tu autoestima, te da confianza y te ayuda a valorarte a ti misma por quien tú eres, en vez de por lo que haces o tienes. Te ayuda a vivir en el momento en vez de estar soñando con lo pudiera ser. La Citrina te da la energía para manifestar tu propia realidad y atraer todo lo que necesitas.</a:t>
            </a:r>
            <a:endParaRPr lang="es-ES" sz="2400" dirty="0">
              <a:solidFill>
                <a:schemeClr val="bg1"/>
              </a:solidFill>
            </a:endParaRPr>
          </a:p>
          <a:p>
            <a:pPr marL="360">
              <a:lnSpc>
                <a:spcPct val="100000"/>
              </a:lnSpc>
              <a:buClr>
                <a:srgbClr val="99FF99"/>
              </a:buClr>
              <a:buSzPct val="80000"/>
            </a:pPr>
            <a:endParaRPr lang="es-ES" sz="2400" dirty="0" smtClean="0">
              <a:solidFill>
                <a:schemeClr val="bg1"/>
              </a:solidFill>
            </a:endParaRPr>
          </a:p>
          <a:p>
            <a:pPr marL="360">
              <a:lnSpc>
                <a:spcPct val="100000"/>
              </a:lnSpc>
              <a:buClr>
                <a:srgbClr val="99FF99"/>
              </a:buClr>
              <a:buSzPct val="80000"/>
            </a:pPr>
            <a:r>
              <a:rPr lang="es-ES" sz="2800" dirty="0" smtClean="0">
                <a:solidFill>
                  <a:schemeClr val="bg1"/>
                </a:solidFill>
              </a:rPr>
              <a:t> </a:t>
            </a:r>
          </a:p>
        </p:txBody>
      </p:sp>
      <p:sp>
        <p:nvSpPr>
          <p:cNvPr id="5" name="TextShape 1"/>
          <p:cNvSpPr txBox="1"/>
          <p:nvPr/>
        </p:nvSpPr>
        <p:spPr>
          <a:xfrm>
            <a:off x="609480" y="140911"/>
            <a:ext cx="10972440" cy="867834"/>
          </a:xfrm>
          <a:prstGeom prst="rect">
            <a:avLst/>
          </a:prstGeom>
          <a:noFill/>
          <a:ln>
            <a:noFill/>
          </a:ln>
        </p:spPr>
        <p:txBody>
          <a:bodyPr anchor="ctr" anchorCtr="1"/>
          <a:lstStyle/>
          <a:p>
            <a:pPr algn="ctr">
              <a:lnSpc>
                <a:spcPct val="100000"/>
              </a:lnSpc>
            </a:pPr>
            <a:r>
              <a:rPr lang="es-ES" sz="4400" b="0" strike="noStrike" spc="-1" dirty="0" smtClean="0">
                <a:solidFill>
                  <a:srgbClr val="CCECFF"/>
                </a:solidFill>
                <a:uFill>
                  <a:solidFill>
                    <a:srgbClr val="FFFFFF"/>
                  </a:solidFill>
                </a:uFill>
                <a:latin typeface="Arial"/>
              </a:rPr>
              <a:t>Citrina</a:t>
            </a:r>
            <a:endParaRPr lang="es-ES" sz="1800" b="0" strike="noStrike" spc="-1" dirty="0">
              <a:solidFill>
                <a:srgbClr val="FFFFFF"/>
              </a:solidFill>
              <a:uFill>
                <a:solidFill>
                  <a:srgbClr val="FFFFFF"/>
                </a:solidFill>
              </a:uFill>
              <a:latin typeface="Arial"/>
            </a:endParaRPr>
          </a:p>
        </p:txBody>
      </p:sp>
    </p:spTree>
    <p:extLst>
      <p:ext uri="{BB962C8B-B14F-4D97-AF65-F5344CB8AC3E}">
        <p14:creationId xmlns:p14="http://schemas.microsoft.com/office/powerpoint/2010/main" val="1383294545"/>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 name="TextShape 2"/>
          <p:cNvSpPr txBox="1"/>
          <p:nvPr/>
        </p:nvSpPr>
        <p:spPr>
          <a:xfrm>
            <a:off x="154237" y="1443208"/>
            <a:ext cx="11821098" cy="3415231"/>
          </a:xfrm>
          <a:prstGeom prst="rect">
            <a:avLst/>
          </a:prstGeom>
          <a:noFill/>
          <a:ln>
            <a:noFill/>
          </a:ln>
        </p:spPr>
        <p:txBody>
          <a:bodyPr/>
          <a:lstStyle/>
          <a:p>
            <a:pPr marL="360">
              <a:lnSpc>
                <a:spcPct val="100000"/>
              </a:lnSpc>
              <a:buClr>
                <a:srgbClr val="99FF99"/>
              </a:buClr>
              <a:buSzPct val="80000"/>
            </a:pPr>
            <a:r>
              <a:rPr lang="es-ES" sz="2800" b="1" dirty="0" smtClean="0">
                <a:solidFill>
                  <a:schemeClr val="bg1"/>
                </a:solidFill>
              </a:rPr>
              <a:t>Poder de Sanación:</a:t>
            </a:r>
          </a:p>
          <a:p>
            <a:pPr marL="360">
              <a:lnSpc>
                <a:spcPct val="100000"/>
              </a:lnSpc>
              <a:buClr>
                <a:srgbClr val="99FF99"/>
              </a:buClr>
              <a:buSzPct val="80000"/>
            </a:pPr>
            <a:r>
              <a:rPr lang="es-ES" sz="2400" dirty="0" smtClean="0">
                <a:solidFill>
                  <a:schemeClr val="bg1"/>
                </a:solidFill>
              </a:rPr>
              <a:t>La Citrina vigoriza el cuerpo y activa el sistema inmunológico. Es muy beneficiosa  para las enfermedades degenerativas, alienta el flujo de la energía y el equilibrio hormonal. La energía de la Citrina enriquece el vaso y el páncreas, y combate las infecciones o dolores de los conductos urogenitales. </a:t>
            </a:r>
          </a:p>
          <a:p>
            <a:pPr marL="360">
              <a:lnSpc>
                <a:spcPct val="100000"/>
              </a:lnSpc>
              <a:buClr>
                <a:srgbClr val="99FF99"/>
              </a:buClr>
              <a:buSzPct val="80000"/>
            </a:pPr>
            <a:endParaRPr lang="es-ES" sz="2400" dirty="0">
              <a:solidFill>
                <a:schemeClr val="bg1"/>
              </a:solidFill>
            </a:endParaRPr>
          </a:p>
          <a:p>
            <a:pPr marL="360">
              <a:lnSpc>
                <a:spcPct val="100000"/>
              </a:lnSpc>
              <a:buClr>
                <a:srgbClr val="99FF99"/>
              </a:buClr>
              <a:buSzPct val="80000"/>
            </a:pPr>
            <a:r>
              <a:rPr lang="es-ES" sz="2400" dirty="0" smtClean="0">
                <a:solidFill>
                  <a:schemeClr val="bg1"/>
                </a:solidFill>
              </a:rPr>
              <a:t>El agua de Citrina se usa tradicionalmente para aliviar los dolores menstruales y la fatiga crónica.</a:t>
            </a:r>
          </a:p>
          <a:p>
            <a:pPr marL="360">
              <a:lnSpc>
                <a:spcPct val="100000"/>
              </a:lnSpc>
              <a:buClr>
                <a:srgbClr val="99FF99"/>
              </a:buClr>
              <a:buSzPct val="80000"/>
            </a:pPr>
            <a:endParaRPr lang="es-ES" sz="2400" dirty="0">
              <a:solidFill>
                <a:schemeClr val="bg1"/>
              </a:solidFill>
            </a:endParaRPr>
          </a:p>
          <a:p>
            <a:pPr marL="360">
              <a:lnSpc>
                <a:spcPct val="100000"/>
              </a:lnSpc>
              <a:buClr>
                <a:srgbClr val="99FF99"/>
              </a:buClr>
              <a:buSzPct val="80000"/>
            </a:pPr>
            <a:r>
              <a:rPr lang="es-ES" sz="2800" dirty="0" smtClean="0">
                <a:solidFill>
                  <a:schemeClr val="bg1"/>
                </a:solidFill>
              </a:rPr>
              <a:t> </a:t>
            </a:r>
          </a:p>
        </p:txBody>
      </p:sp>
      <p:sp>
        <p:nvSpPr>
          <p:cNvPr id="271" name="TextShape 3"/>
          <p:cNvSpPr txBox="1"/>
          <p:nvPr/>
        </p:nvSpPr>
        <p:spPr>
          <a:xfrm>
            <a:off x="8737560" y="6245280"/>
            <a:ext cx="2844360" cy="475920"/>
          </a:xfrm>
          <a:prstGeom prst="rect">
            <a:avLst/>
          </a:prstGeom>
          <a:noFill/>
          <a:ln>
            <a:noFill/>
          </a:ln>
        </p:spPr>
        <p:txBody>
          <a:bodyPr anchor="b"/>
          <a:lstStyle/>
          <a:p>
            <a:pPr algn="r">
              <a:lnSpc>
                <a:spcPct val="100000"/>
              </a:lnSpc>
            </a:pPr>
            <a:fld id="{A3236134-1760-4A61-B1BA-9FF900191BFB}" type="slidenum">
              <a:rPr lang="es-US" sz="1400" b="0" strike="noStrike" spc="-1">
                <a:solidFill>
                  <a:srgbClr val="FFFFFF"/>
                </a:solidFill>
                <a:uFill>
                  <a:solidFill>
                    <a:srgbClr val="FFFFFF"/>
                  </a:solidFill>
                </a:uFill>
                <a:latin typeface="Arial"/>
              </a:rPr>
              <a:t>29</a:t>
            </a:fld>
            <a:endParaRPr lang="es-US" sz="1400" b="0" strike="noStrike" spc="-1" dirty="0">
              <a:solidFill>
                <a:srgbClr val="000000"/>
              </a:solidFill>
              <a:uFill>
                <a:solidFill>
                  <a:srgbClr val="FFFFFF"/>
                </a:solidFill>
              </a:uFill>
              <a:latin typeface="Times New Roman"/>
            </a:endParaRPr>
          </a:p>
        </p:txBody>
      </p:sp>
      <p:sp>
        <p:nvSpPr>
          <p:cNvPr id="6" name="TextShape 1"/>
          <p:cNvSpPr txBox="1"/>
          <p:nvPr/>
        </p:nvSpPr>
        <p:spPr>
          <a:xfrm>
            <a:off x="609480" y="140911"/>
            <a:ext cx="10972440" cy="867834"/>
          </a:xfrm>
          <a:prstGeom prst="rect">
            <a:avLst/>
          </a:prstGeom>
          <a:noFill/>
          <a:ln>
            <a:noFill/>
          </a:ln>
        </p:spPr>
        <p:txBody>
          <a:bodyPr anchor="ctr" anchorCtr="1"/>
          <a:lstStyle/>
          <a:p>
            <a:pPr algn="ctr">
              <a:lnSpc>
                <a:spcPct val="100000"/>
              </a:lnSpc>
            </a:pPr>
            <a:r>
              <a:rPr lang="es-ES" sz="4400" b="0" strike="noStrike" spc="-1" dirty="0" smtClean="0">
                <a:solidFill>
                  <a:srgbClr val="CCECFF"/>
                </a:solidFill>
                <a:uFill>
                  <a:solidFill>
                    <a:srgbClr val="FFFFFF"/>
                  </a:solidFill>
                </a:uFill>
                <a:latin typeface="Arial"/>
              </a:rPr>
              <a:t>Citrina</a:t>
            </a:r>
            <a:endParaRPr lang="es-ES" sz="1800" b="0" strike="noStrike" spc="-1" dirty="0">
              <a:solidFill>
                <a:srgbClr val="FFFFFF"/>
              </a:solidFill>
              <a:uFill>
                <a:solidFill>
                  <a:srgbClr val="FFFFFF"/>
                </a:solidFill>
              </a:uFill>
              <a:latin typeface="Arial"/>
            </a:endParaRPr>
          </a:p>
        </p:txBody>
      </p:sp>
    </p:spTree>
    <p:extLst>
      <p:ext uri="{BB962C8B-B14F-4D97-AF65-F5344CB8AC3E}">
        <p14:creationId xmlns:p14="http://schemas.microsoft.com/office/powerpoint/2010/main" val="388142710"/>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645E9939-1B61-41E6-A0E4-07BE026BC7B8}"/>
              </a:ext>
            </a:extLst>
          </p:cNvPr>
          <p:cNvSpPr>
            <a:spLocks noGrp="1"/>
          </p:cNvSpPr>
          <p:nvPr>
            <p:ph idx="4294967295"/>
          </p:nvPr>
        </p:nvSpPr>
        <p:spPr>
          <a:xfrm>
            <a:off x="77118" y="1156724"/>
            <a:ext cx="12192000" cy="5453937"/>
          </a:xfrm>
          <a:prstGeom prst="rect">
            <a:avLst/>
          </a:prstGeom>
        </p:spPr>
        <p:txBody>
          <a:bodyPr>
            <a:noAutofit/>
          </a:bodyPr>
          <a:lstStyle/>
          <a:p>
            <a:pPr>
              <a:buFont typeface="Wingdings" panose="05000000000000000000" pitchFamily="2" charset="2"/>
              <a:buChar char="Ø"/>
            </a:pPr>
            <a:r>
              <a:rPr lang="es-US" sz="3200" spc="-1" dirty="0">
                <a:solidFill>
                  <a:srgbClr val="FFFFFF"/>
                </a:solidFill>
                <a:uFill>
                  <a:solidFill>
                    <a:srgbClr val="FFFFFF"/>
                  </a:solidFill>
                </a:uFill>
                <a:latin typeface="Arial"/>
              </a:rPr>
              <a:t>La Geometría Sagrada nos enseña el desarrollo de los números en el espacio y difiere de la geometría mundana en que sus movimientos, conceptos y productos son considerados </a:t>
            </a:r>
            <a:r>
              <a:rPr lang="es-US" sz="3200" spc="-1" dirty="0" smtClean="0">
                <a:solidFill>
                  <a:srgbClr val="FFFFFF"/>
                </a:solidFill>
                <a:uFill>
                  <a:solidFill>
                    <a:srgbClr val="FFFFFF"/>
                  </a:solidFill>
                </a:uFill>
                <a:latin typeface="Arial"/>
              </a:rPr>
              <a:t>por </a:t>
            </a:r>
            <a:r>
              <a:rPr lang="es-US" sz="3200" spc="-1" dirty="0">
                <a:solidFill>
                  <a:srgbClr val="FFFFFF"/>
                </a:solidFill>
                <a:uFill>
                  <a:solidFill>
                    <a:srgbClr val="FFFFFF"/>
                  </a:solidFill>
                </a:uFill>
                <a:latin typeface="Arial"/>
              </a:rPr>
              <a:t>su valor simbólico y </a:t>
            </a:r>
            <a:r>
              <a:rPr lang="es-US" sz="3200" spc="-1" dirty="0" smtClean="0">
                <a:solidFill>
                  <a:srgbClr val="FFFFFF"/>
                </a:solidFill>
                <a:uFill>
                  <a:solidFill>
                    <a:srgbClr val="FFFFFF"/>
                  </a:solidFill>
                </a:uFill>
                <a:latin typeface="Arial"/>
              </a:rPr>
              <a:t>significado</a:t>
            </a:r>
            <a:r>
              <a:rPr lang="es-US" sz="3200" spc="-1" dirty="0">
                <a:solidFill>
                  <a:srgbClr val="FFFFFF"/>
                </a:solidFill>
                <a:uFill>
                  <a:solidFill>
                    <a:srgbClr val="FFFFFF"/>
                  </a:solidFill>
                </a:uFill>
                <a:latin typeface="Arial"/>
              </a:rPr>
              <a:t>. </a:t>
            </a:r>
            <a:endParaRPr lang="es-US" sz="3200" spc="-1" dirty="0" smtClean="0">
              <a:solidFill>
                <a:srgbClr val="FFFFFF"/>
              </a:solidFill>
              <a:uFill>
                <a:solidFill>
                  <a:srgbClr val="FFFFFF"/>
                </a:solidFill>
              </a:uFill>
              <a:latin typeface="Arial"/>
            </a:endParaRPr>
          </a:p>
          <a:p>
            <a:pPr>
              <a:buFont typeface="Wingdings" panose="05000000000000000000" pitchFamily="2" charset="2"/>
              <a:buChar char="Ø"/>
            </a:pPr>
            <a:r>
              <a:rPr lang="es-ES" sz="3200" spc="-1" dirty="0" smtClean="0">
                <a:solidFill>
                  <a:srgbClr val="FFFFFF"/>
                </a:solidFill>
                <a:uFill>
                  <a:solidFill>
                    <a:srgbClr val="FFFFFF"/>
                  </a:solidFill>
                </a:uFill>
                <a:latin typeface="Arial"/>
              </a:rPr>
              <a:t>El </a:t>
            </a:r>
            <a:r>
              <a:rPr lang="es-ES" sz="3200" spc="-1" dirty="0">
                <a:solidFill>
                  <a:srgbClr val="FFFFFF"/>
                </a:solidFill>
                <a:uFill>
                  <a:solidFill>
                    <a:srgbClr val="FFFFFF"/>
                  </a:solidFill>
                </a:uFill>
                <a:latin typeface="Arial"/>
              </a:rPr>
              <a:t>desarrollo de los números en el tiempo se estudia en la música.</a:t>
            </a:r>
            <a:endParaRPr lang="es-US" sz="3200" spc="-1" dirty="0">
              <a:solidFill>
                <a:srgbClr val="FFFFFF"/>
              </a:solidFill>
              <a:uFill>
                <a:solidFill>
                  <a:srgbClr val="FFFFFF"/>
                </a:solidFill>
              </a:uFill>
              <a:latin typeface="Arial"/>
            </a:endParaRPr>
          </a:p>
          <a:p>
            <a:pPr>
              <a:buFont typeface="Wingdings" panose="05000000000000000000" pitchFamily="2" charset="2"/>
              <a:buChar char="Ø"/>
            </a:pPr>
            <a:r>
              <a:rPr lang="es-US" sz="3200" spc="-1" dirty="0">
                <a:solidFill>
                  <a:srgbClr val="FFFFFF"/>
                </a:solidFill>
                <a:uFill>
                  <a:solidFill>
                    <a:srgbClr val="FFFFFF"/>
                  </a:solidFill>
                </a:uFill>
                <a:latin typeface="Arial"/>
              </a:rPr>
              <a:t>La Geometría de dos dimensiones es el desarrollo de los números en una superficie plana.</a:t>
            </a:r>
          </a:p>
          <a:p>
            <a:pPr>
              <a:buFont typeface="Wingdings" panose="05000000000000000000" pitchFamily="2" charset="2"/>
              <a:buChar char="Ø"/>
            </a:pPr>
            <a:r>
              <a:rPr lang="es-US" sz="3200" spc="-1" dirty="0">
                <a:solidFill>
                  <a:srgbClr val="FFFFFF"/>
                </a:solidFill>
                <a:uFill>
                  <a:solidFill>
                    <a:srgbClr val="FFFFFF"/>
                  </a:solidFill>
                </a:uFill>
                <a:latin typeface="Arial"/>
              </a:rPr>
              <a:t>Los Números, la Música, la Geometría y el estudio de los patrones en los Cielos eran las cuatro grandes Artes Liberales del mundo antiguo que trataba los números enteros. </a:t>
            </a:r>
          </a:p>
          <a:p>
            <a:endParaRPr lang="es-US" sz="3200" dirty="0"/>
          </a:p>
        </p:txBody>
      </p:sp>
      <p:sp>
        <p:nvSpPr>
          <p:cNvPr id="5" name="Rectangle 4"/>
          <p:cNvSpPr/>
          <p:nvPr/>
        </p:nvSpPr>
        <p:spPr>
          <a:xfrm>
            <a:off x="613983" y="115544"/>
            <a:ext cx="10964033" cy="769441"/>
          </a:xfrm>
          <a:prstGeom prst="rect">
            <a:avLst/>
          </a:prstGeom>
        </p:spPr>
        <p:txBody>
          <a:bodyPr wrap="square">
            <a:spAutoFit/>
          </a:bodyPr>
          <a:lstStyle/>
          <a:p>
            <a:pPr algn="ctr">
              <a:lnSpc>
                <a:spcPct val="100000"/>
              </a:lnSpc>
            </a:pPr>
            <a:r>
              <a:rPr lang="es-ES" sz="4400" b="1" spc="-1" dirty="0" smtClean="0">
                <a:solidFill>
                  <a:srgbClr val="CCECFF"/>
                </a:solidFill>
                <a:uFill>
                  <a:solidFill>
                    <a:srgbClr val="FFFFFF"/>
                  </a:solidFill>
                </a:uFill>
              </a:rPr>
              <a:t>La Geometría Sagrada - Repaso</a:t>
            </a:r>
            <a:endParaRPr lang="es-ES" sz="4400" b="1" spc="-1" dirty="0">
              <a:solidFill>
                <a:srgbClr val="FFFFFF"/>
              </a:solidFill>
              <a:uFill>
                <a:solidFill>
                  <a:srgbClr val="FFFFFF"/>
                </a:solidFill>
              </a:uFill>
            </a:endParaRPr>
          </a:p>
        </p:txBody>
      </p:sp>
    </p:spTree>
    <p:extLst>
      <p:ext uri="{BB962C8B-B14F-4D97-AF65-F5344CB8AC3E}">
        <p14:creationId xmlns:p14="http://schemas.microsoft.com/office/powerpoint/2010/main" val="391354736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 name="TextShape 3"/>
          <p:cNvSpPr txBox="1"/>
          <p:nvPr/>
        </p:nvSpPr>
        <p:spPr>
          <a:xfrm>
            <a:off x="8737560" y="6245280"/>
            <a:ext cx="2844360" cy="475920"/>
          </a:xfrm>
          <a:prstGeom prst="rect">
            <a:avLst/>
          </a:prstGeom>
          <a:noFill/>
          <a:ln>
            <a:noFill/>
          </a:ln>
        </p:spPr>
        <p:txBody>
          <a:bodyPr anchor="b"/>
          <a:lstStyle/>
          <a:p>
            <a:pPr algn="r">
              <a:lnSpc>
                <a:spcPct val="100000"/>
              </a:lnSpc>
            </a:pPr>
            <a:fld id="{A3236134-1760-4A61-B1BA-9FF900191BFB}" type="slidenum">
              <a:rPr lang="es-US" sz="1400" b="0" strike="noStrike" spc="-1">
                <a:solidFill>
                  <a:srgbClr val="FFFFFF"/>
                </a:solidFill>
                <a:uFill>
                  <a:solidFill>
                    <a:srgbClr val="FFFFFF"/>
                  </a:solidFill>
                </a:uFill>
                <a:latin typeface="Arial"/>
              </a:rPr>
              <a:t>30</a:t>
            </a:fld>
            <a:endParaRPr lang="es-US" sz="1400" b="0" strike="noStrike" spc="-1" dirty="0">
              <a:solidFill>
                <a:srgbClr val="000000"/>
              </a:solidFill>
              <a:uFill>
                <a:solidFill>
                  <a:srgbClr val="FFFFFF"/>
                </a:solidFill>
              </a:uFill>
              <a:latin typeface="Times New Roman"/>
            </a:endParaRPr>
          </a:p>
        </p:txBody>
      </p:sp>
      <p:sp>
        <p:nvSpPr>
          <p:cNvPr id="7" name="TextShape 2"/>
          <p:cNvSpPr txBox="1"/>
          <p:nvPr/>
        </p:nvSpPr>
        <p:spPr>
          <a:xfrm>
            <a:off x="185151" y="835223"/>
            <a:ext cx="11821098" cy="5305467"/>
          </a:xfrm>
          <a:prstGeom prst="rect">
            <a:avLst/>
          </a:prstGeom>
          <a:noFill/>
          <a:ln>
            <a:noFill/>
          </a:ln>
        </p:spPr>
        <p:txBody>
          <a:bodyPr/>
          <a:lstStyle/>
          <a:p>
            <a:pPr marL="360">
              <a:buClr>
                <a:srgbClr val="99FF99"/>
              </a:buClr>
              <a:buSzPct val="80000"/>
            </a:pPr>
            <a:r>
              <a:rPr lang="es-ES" sz="2400" b="1" dirty="0" smtClean="0">
                <a:solidFill>
                  <a:schemeClr val="bg1"/>
                </a:solidFill>
              </a:rPr>
              <a:t>Poder </a:t>
            </a:r>
            <a:r>
              <a:rPr lang="es-ES" sz="2400" b="1" dirty="0">
                <a:solidFill>
                  <a:schemeClr val="bg1"/>
                </a:solidFill>
              </a:rPr>
              <a:t>de </a:t>
            </a:r>
            <a:r>
              <a:rPr lang="es-ES" sz="2400" b="1" dirty="0" smtClean="0">
                <a:solidFill>
                  <a:schemeClr val="bg1"/>
                </a:solidFill>
              </a:rPr>
              <a:t>Transformación:</a:t>
            </a:r>
            <a:endParaRPr lang="es-ES" sz="2400" b="1" dirty="0">
              <a:solidFill>
                <a:schemeClr val="bg1"/>
              </a:solidFill>
            </a:endParaRPr>
          </a:p>
          <a:p>
            <a:pPr marL="360">
              <a:lnSpc>
                <a:spcPct val="100000"/>
              </a:lnSpc>
              <a:buClr>
                <a:srgbClr val="99FF99"/>
              </a:buClr>
              <a:buSzPct val="80000"/>
            </a:pPr>
            <a:r>
              <a:rPr lang="es-ES" sz="2400" dirty="0" smtClean="0">
                <a:solidFill>
                  <a:schemeClr val="bg1"/>
                </a:solidFill>
              </a:rPr>
              <a:t>Abundancia es acerca de vivir plenamente en todos los niveles y la Citrina abre tu mente a nuevas posibilidades en un universo de abundancia. Coloque la Citrina en la esquina de la abundancia dentro de su hogar para atraerla (atrás y a la izquierda cuando están parados en la puerta de entrada). La Citrina te ayuda a dejar ir las dudas, el sentido de culpabilidad, el miedo, o la lástima a ti misma. La Citrina te enseñ</a:t>
            </a:r>
            <a:r>
              <a:rPr lang="en-US" sz="2400" dirty="0" smtClean="0">
                <a:solidFill>
                  <a:schemeClr val="bg1"/>
                </a:solidFill>
              </a:rPr>
              <a:t>a que lo </a:t>
            </a:r>
            <a:r>
              <a:rPr lang="es-ES" sz="2400" dirty="0" smtClean="0">
                <a:solidFill>
                  <a:schemeClr val="bg1"/>
                </a:solidFill>
              </a:rPr>
              <a:t>que tu mente puede concebir, lo puedes obtener.</a:t>
            </a:r>
          </a:p>
          <a:p>
            <a:pPr marL="360">
              <a:lnSpc>
                <a:spcPct val="100000"/>
              </a:lnSpc>
              <a:buClr>
                <a:srgbClr val="99FF99"/>
              </a:buClr>
              <a:buSzPct val="80000"/>
            </a:pPr>
            <a:endParaRPr lang="es-ES" sz="2400" dirty="0" smtClean="0">
              <a:solidFill>
                <a:schemeClr val="bg1"/>
              </a:solidFill>
            </a:endParaRPr>
          </a:p>
          <a:p>
            <a:pPr marL="360">
              <a:lnSpc>
                <a:spcPct val="100000"/>
              </a:lnSpc>
              <a:buClr>
                <a:srgbClr val="99FF99"/>
              </a:buClr>
              <a:buSzPct val="80000"/>
            </a:pPr>
            <a:r>
              <a:rPr lang="es-ES" sz="2400" dirty="0" smtClean="0">
                <a:solidFill>
                  <a:schemeClr val="bg1"/>
                </a:solidFill>
              </a:rPr>
              <a:t>La conciencia de pobreza, la mentalidad de carencia, es un problema de impotencia e inhabilidad para crear de los chacras de la base y sacro, algo usualmente inculcado por influencias negativas paternas. Para transformarla en conciencia de prosperidad, coloque un Cuarzo Ahumado sobre el </a:t>
            </a:r>
            <a:r>
              <a:rPr lang="es-ES" sz="2400" dirty="0" err="1" smtClean="0">
                <a:solidFill>
                  <a:schemeClr val="bg1"/>
                </a:solidFill>
              </a:rPr>
              <a:t>chakra</a:t>
            </a:r>
            <a:r>
              <a:rPr lang="es-ES" sz="2400" dirty="0" smtClean="0">
                <a:solidFill>
                  <a:schemeClr val="bg1"/>
                </a:solidFill>
              </a:rPr>
              <a:t> de la estrella de la tierra (que está debajo de los pies), para anclarte en el mundo material, y una Citrina sobre el </a:t>
            </a:r>
            <a:r>
              <a:rPr lang="es-ES" sz="2400" dirty="0" err="1" smtClean="0">
                <a:solidFill>
                  <a:schemeClr val="bg1"/>
                </a:solidFill>
              </a:rPr>
              <a:t>chakra</a:t>
            </a:r>
            <a:r>
              <a:rPr lang="es-ES" sz="2400" dirty="0" smtClean="0">
                <a:solidFill>
                  <a:schemeClr val="bg1"/>
                </a:solidFill>
              </a:rPr>
              <a:t> base y otra sobre el </a:t>
            </a:r>
            <a:r>
              <a:rPr lang="es-ES" sz="2400" dirty="0" err="1" smtClean="0">
                <a:solidFill>
                  <a:schemeClr val="bg1"/>
                </a:solidFill>
              </a:rPr>
              <a:t>chakra</a:t>
            </a:r>
            <a:r>
              <a:rPr lang="es-ES" sz="2400" dirty="0" smtClean="0">
                <a:solidFill>
                  <a:schemeClr val="bg1"/>
                </a:solidFill>
              </a:rPr>
              <a:t> sacro para activar tu flujo de manifestación.</a:t>
            </a:r>
            <a:endParaRPr lang="es-ES" sz="2400" dirty="0">
              <a:solidFill>
                <a:schemeClr val="bg1"/>
              </a:solidFill>
            </a:endParaRPr>
          </a:p>
          <a:p>
            <a:pPr marL="360">
              <a:lnSpc>
                <a:spcPct val="100000"/>
              </a:lnSpc>
              <a:buClr>
                <a:srgbClr val="99FF99"/>
              </a:buClr>
              <a:buSzPct val="80000"/>
            </a:pPr>
            <a:endParaRPr lang="es-ES" sz="2400" dirty="0" smtClean="0">
              <a:solidFill>
                <a:schemeClr val="bg1"/>
              </a:solidFill>
            </a:endParaRPr>
          </a:p>
          <a:p>
            <a:pPr marL="360">
              <a:lnSpc>
                <a:spcPct val="100000"/>
              </a:lnSpc>
              <a:buClr>
                <a:srgbClr val="99FF99"/>
              </a:buClr>
              <a:buSzPct val="80000"/>
            </a:pPr>
            <a:r>
              <a:rPr lang="es-ES" sz="2400" dirty="0" smtClean="0">
                <a:solidFill>
                  <a:schemeClr val="bg1"/>
                </a:solidFill>
              </a:rPr>
              <a:t> </a:t>
            </a:r>
          </a:p>
          <a:p>
            <a:pPr marL="360">
              <a:lnSpc>
                <a:spcPct val="100000"/>
              </a:lnSpc>
              <a:buClr>
                <a:srgbClr val="99FF99"/>
              </a:buClr>
              <a:buSzPct val="80000"/>
            </a:pPr>
            <a:r>
              <a:rPr lang="es-ES" sz="2800" dirty="0" smtClean="0">
                <a:solidFill>
                  <a:schemeClr val="bg1"/>
                </a:solidFill>
              </a:rPr>
              <a:t> </a:t>
            </a:r>
          </a:p>
        </p:txBody>
      </p:sp>
      <p:sp>
        <p:nvSpPr>
          <p:cNvPr id="6" name="TextShape 1"/>
          <p:cNvSpPr txBox="1"/>
          <p:nvPr/>
        </p:nvSpPr>
        <p:spPr>
          <a:xfrm>
            <a:off x="609480" y="140911"/>
            <a:ext cx="10972440" cy="867834"/>
          </a:xfrm>
          <a:prstGeom prst="rect">
            <a:avLst/>
          </a:prstGeom>
          <a:noFill/>
          <a:ln>
            <a:noFill/>
          </a:ln>
        </p:spPr>
        <p:txBody>
          <a:bodyPr anchor="ctr" anchorCtr="1"/>
          <a:lstStyle/>
          <a:p>
            <a:pPr algn="ctr">
              <a:lnSpc>
                <a:spcPct val="100000"/>
              </a:lnSpc>
            </a:pPr>
            <a:r>
              <a:rPr lang="es-ES" sz="4400" b="0" strike="noStrike" spc="-1" dirty="0" smtClean="0">
                <a:solidFill>
                  <a:srgbClr val="CCECFF"/>
                </a:solidFill>
                <a:uFill>
                  <a:solidFill>
                    <a:srgbClr val="FFFFFF"/>
                  </a:solidFill>
                </a:uFill>
                <a:latin typeface="Arial"/>
              </a:rPr>
              <a:t>Citrina</a:t>
            </a:r>
            <a:endParaRPr lang="es-ES" sz="1800" b="0" strike="noStrike" spc="-1" dirty="0">
              <a:solidFill>
                <a:srgbClr val="FFFFFF"/>
              </a:solidFill>
              <a:uFill>
                <a:solidFill>
                  <a:srgbClr val="FFFFFF"/>
                </a:solidFill>
              </a:uFill>
              <a:latin typeface="Arial"/>
            </a:endParaRPr>
          </a:p>
        </p:txBody>
      </p:sp>
    </p:spTree>
    <p:extLst>
      <p:ext uri="{BB962C8B-B14F-4D97-AF65-F5344CB8AC3E}">
        <p14:creationId xmlns:p14="http://schemas.microsoft.com/office/powerpoint/2010/main" val="2126980762"/>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 name="TextShape 3"/>
          <p:cNvSpPr txBox="1"/>
          <p:nvPr/>
        </p:nvSpPr>
        <p:spPr>
          <a:xfrm>
            <a:off x="8737560" y="6245280"/>
            <a:ext cx="2844360" cy="475920"/>
          </a:xfrm>
          <a:prstGeom prst="rect">
            <a:avLst/>
          </a:prstGeom>
          <a:noFill/>
          <a:ln>
            <a:noFill/>
          </a:ln>
        </p:spPr>
        <p:txBody>
          <a:bodyPr anchor="b"/>
          <a:lstStyle/>
          <a:p>
            <a:pPr algn="r">
              <a:lnSpc>
                <a:spcPct val="100000"/>
              </a:lnSpc>
            </a:pPr>
            <a:fld id="{A3236134-1760-4A61-B1BA-9FF900191BFB}" type="slidenum">
              <a:rPr lang="es-US" sz="1400" b="0" strike="noStrike" spc="-1">
                <a:solidFill>
                  <a:srgbClr val="FFFFFF"/>
                </a:solidFill>
                <a:uFill>
                  <a:solidFill>
                    <a:srgbClr val="FFFFFF"/>
                  </a:solidFill>
                </a:uFill>
                <a:latin typeface="Arial"/>
              </a:rPr>
              <a:t>31</a:t>
            </a:fld>
            <a:endParaRPr lang="es-US" sz="1400" b="0" strike="noStrike" spc="-1" dirty="0">
              <a:solidFill>
                <a:srgbClr val="000000"/>
              </a:solidFill>
              <a:uFill>
                <a:solidFill>
                  <a:srgbClr val="FFFFFF"/>
                </a:solidFill>
              </a:uFill>
              <a:latin typeface="Times New Roman"/>
            </a:endParaRPr>
          </a:p>
        </p:txBody>
      </p:sp>
      <p:sp>
        <p:nvSpPr>
          <p:cNvPr id="7" name="TextShape 2"/>
          <p:cNvSpPr txBox="1"/>
          <p:nvPr/>
        </p:nvSpPr>
        <p:spPr>
          <a:xfrm>
            <a:off x="185151" y="1177773"/>
            <a:ext cx="11821098" cy="4176425"/>
          </a:xfrm>
          <a:prstGeom prst="rect">
            <a:avLst/>
          </a:prstGeom>
          <a:noFill/>
          <a:ln>
            <a:noFill/>
          </a:ln>
        </p:spPr>
        <p:txBody>
          <a:bodyPr/>
          <a:lstStyle/>
          <a:p>
            <a:pPr marL="360">
              <a:buClr>
                <a:srgbClr val="99FF99"/>
              </a:buClr>
              <a:buSzPct val="80000"/>
            </a:pPr>
            <a:r>
              <a:rPr lang="es-ES" sz="2400" b="1" dirty="0" smtClean="0">
                <a:solidFill>
                  <a:schemeClr val="bg1"/>
                </a:solidFill>
              </a:rPr>
              <a:t>Poder de Transformación:</a:t>
            </a:r>
          </a:p>
          <a:p>
            <a:pPr marL="360">
              <a:lnSpc>
                <a:spcPct val="100000"/>
              </a:lnSpc>
              <a:buClr>
                <a:srgbClr val="99FF99"/>
              </a:buClr>
              <a:buSzPct val="80000"/>
            </a:pPr>
            <a:r>
              <a:rPr lang="es-ES" sz="2400" dirty="0" smtClean="0">
                <a:solidFill>
                  <a:schemeClr val="bg1"/>
                </a:solidFill>
              </a:rPr>
              <a:t>La Citrina te ayuda a enfocarte en lo que quieres atraer en estos momentos y te enseña que cuando tú haces lo que tú mas amas, la abundancia te sigue. Con una Citrina en tu bolsillo, puedes atraer todos tus sueños porque reconoces que el universo y tu alma quieren que tengas éxito.</a:t>
            </a:r>
          </a:p>
          <a:p>
            <a:pPr marL="360">
              <a:lnSpc>
                <a:spcPct val="100000"/>
              </a:lnSpc>
              <a:buClr>
                <a:srgbClr val="99FF99"/>
              </a:buClr>
              <a:buSzPct val="80000"/>
            </a:pPr>
            <a:endParaRPr lang="es-ES" sz="2400" dirty="0" smtClean="0">
              <a:solidFill>
                <a:schemeClr val="bg1"/>
              </a:solidFill>
            </a:endParaRPr>
          </a:p>
          <a:p>
            <a:pPr marL="360">
              <a:lnSpc>
                <a:spcPct val="100000"/>
              </a:lnSpc>
              <a:buClr>
                <a:srgbClr val="99FF99"/>
              </a:buClr>
              <a:buSzPct val="80000"/>
            </a:pPr>
            <a:r>
              <a:rPr lang="es-ES" sz="2400" dirty="0" smtClean="0">
                <a:solidFill>
                  <a:schemeClr val="bg1"/>
                </a:solidFill>
              </a:rPr>
              <a:t>Este cristal te alienta a ser agradecido por las alegrías pequeñas de la vida diaria, compartiendo la generosidad de la vida y teniendo el placer de dar.</a:t>
            </a:r>
          </a:p>
          <a:p>
            <a:pPr marL="360">
              <a:lnSpc>
                <a:spcPct val="100000"/>
              </a:lnSpc>
              <a:buClr>
                <a:srgbClr val="99FF99"/>
              </a:buClr>
              <a:buSzPct val="80000"/>
            </a:pPr>
            <a:endParaRPr lang="es-ES" sz="2400" dirty="0" smtClean="0">
              <a:solidFill>
                <a:schemeClr val="bg1"/>
              </a:solidFill>
            </a:endParaRPr>
          </a:p>
          <a:p>
            <a:pPr marL="360">
              <a:lnSpc>
                <a:spcPct val="100000"/>
              </a:lnSpc>
              <a:buClr>
                <a:srgbClr val="99FF99"/>
              </a:buClr>
              <a:buSzPct val="80000"/>
            </a:pPr>
            <a:r>
              <a:rPr lang="es-ES" sz="2400" dirty="0" smtClean="0">
                <a:solidFill>
                  <a:schemeClr val="bg1"/>
                </a:solidFill>
              </a:rPr>
              <a:t>Nota: Aunque la Citrina se limpia ella misma, también se beneficia de una limpieza de vez en cuando.</a:t>
            </a:r>
          </a:p>
          <a:p>
            <a:pPr marL="360">
              <a:lnSpc>
                <a:spcPct val="100000"/>
              </a:lnSpc>
              <a:buClr>
                <a:srgbClr val="99FF99"/>
              </a:buClr>
              <a:buSzPct val="80000"/>
            </a:pPr>
            <a:endParaRPr lang="es-ES" sz="2400" dirty="0" smtClean="0">
              <a:solidFill>
                <a:schemeClr val="bg1"/>
              </a:solidFill>
            </a:endParaRPr>
          </a:p>
          <a:p>
            <a:pPr marL="360">
              <a:lnSpc>
                <a:spcPct val="100000"/>
              </a:lnSpc>
              <a:buClr>
                <a:srgbClr val="99FF99"/>
              </a:buClr>
              <a:buSzPct val="80000"/>
            </a:pPr>
            <a:r>
              <a:rPr lang="es-ES" sz="2400" dirty="0" smtClean="0">
                <a:solidFill>
                  <a:schemeClr val="bg1"/>
                </a:solidFill>
              </a:rPr>
              <a:t> </a:t>
            </a:r>
          </a:p>
          <a:p>
            <a:pPr marL="360">
              <a:lnSpc>
                <a:spcPct val="100000"/>
              </a:lnSpc>
              <a:buClr>
                <a:srgbClr val="99FF99"/>
              </a:buClr>
              <a:buSzPct val="80000"/>
            </a:pPr>
            <a:r>
              <a:rPr lang="es-ES" sz="2800" dirty="0" smtClean="0">
                <a:solidFill>
                  <a:schemeClr val="bg1"/>
                </a:solidFill>
              </a:rPr>
              <a:t> </a:t>
            </a:r>
          </a:p>
        </p:txBody>
      </p:sp>
      <p:sp>
        <p:nvSpPr>
          <p:cNvPr id="6" name="TextShape 1"/>
          <p:cNvSpPr txBox="1"/>
          <p:nvPr/>
        </p:nvSpPr>
        <p:spPr>
          <a:xfrm>
            <a:off x="609480" y="140911"/>
            <a:ext cx="10972440" cy="867834"/>
          </a:xfrm>
          <a:prstGeom prst="rect">
            <a:avLst/>
          </a:prstGeom>
          <a:noFill/>
          <a:ln>
            <a:noFill/>
          </a:ln>
        </p:spPr>
        <p:txBody>
          <a:bodyPr anchor="ctr" anchorCtr="1"/>
          <a:lstStyle/>
          <a:p>
            <a:pPr algn="ctr">
              <a:lnSpc>
                <a:spcPct val="100000"/>
              </a:lnSpc>
            </a:pPr>
            <a:r>
              <a:rPr lang="es-ES" sz="4400" b="0" strike="noStrike" spc="-1" dirty="0" smtClean="0">
                <a:solidFill>
                  <a:srgbClr val="CCECFF"/>
                </a:solidFill>
                <a:uFill>
                  <a:solidFill>
                    <a:srgbClr val="FFFFFF"/>
                  </a:solidFill>
                </a:uFill>
                <a:latin typeface="Arial"/>
              </a:rPr>
              <a:t>Citrina</a:t>
            </a:r>
            <a:endParaRPr lang="es-ES" sz="1800" b="0" strike="noStrike" spc="-1" dirty="0">
              <a:solidFill>
                <a:srgbClr val="FFFFFF"/>
              </a:solidFill>
              <a:uFill>
                <a:solidFill>
                  <a:srgbClr val="FFFFFF"/>
                </a:solidFill>
              </a:uFill>
              <a:latin typeface="Arial"/>
            </a:endParaRPr>
          </a:p>
        </p:txBody>
      </p:sp>
    </p:spTree>
    <p:extLst>
      <p:ext uri="{BB962C8B-B14F-4D97-AF65-F5344CB8AC3E}">
        <p14:creationId xmlns:p14="http://schemas.microsoft.com/office/powerpoint/2010/main" val="1474774917"/>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 name="TextShape 3"/>
          <p:cNvSpPr txBox="1"/>
          <p:nvPr/>
        </p:nvSpPr>
        <p:spPr>
          <a:xfrm>
            <a:off x="8737560" y="6245280"/>
            <a:ext cx="2844360" cy="475920"/>
          </a:xfrm>
          <a:prstGeom prst="rect">
            <a:avLst/>
          </a:prstGeom>
          <a:noFill/>
          <a:ln>
            <a:noFill/>
          </a:ln>
        </p:spPr>
        <p:txBody>
          <a:bodyPr anchor="b"/>
          <a:lstStyle/>
          <a:p>
            <a:pPr algn="r">
              <a:lnSpc>
                <a:spcPct val="100000"/>
              </a:lnSpc>
            </a:pPr>
            <a:fld id="{2CEA605C-5A5C-4A13-839E-A3B6348E0A06}" type="slidenum">
              <a:rPr lang="es-US" sz="1400" b="0" strike="noStrike" spc="-1">
                <a:solidFill>
                  <a:srgbClr val="FFFFFF"/>
                </a:solidFill>
                <a:uFill>
                  <a:solidFill>
                    <a:srgbClr val="FFFFFF"/>
                  </a:solidFill>
                </a:uFill>
                <a:latin typeface="Arial"/>
              </a:rPr>
              <a:t>32</a:t>
            </a:fld>
            <a:endParaRPr lang="es-US" sz="1400" b="0" strike="noStrike" spc="-1" dirty="0">
              <a:solidFill>
                <a:srgbClr val="000000"/>
              </a:solidFill>
              <a:uFill>
                <a:solidFill>
                  <a:srgbClr val="FFFFFF"/>
                </a:solidFill>
              </a:uFill>
              <a:latin typeface="Times New Roman"/>
            </a:endParaRPr>
          </a:p>
        </p:txBody>
      </p:sp>
      <p:sp>
        <p:nvSpPr>
          <p:cNvPr id="3" name="TextBox 2"/>
          <p:cNvSpPr txBox="1"/>
          <p:nvPr/>
        </p:nvSpPr>
        <p:spPr>
          <a:xfrm>
            <a:off x="955141" y="1924257"/>
            <a:ext cx="9953469" cy="2308324"/>
          </a:xfrm>
          <a:prstGeom prst="rect">
            <a:avLst/>
          </a:prstGeom>
          <a:noFill/>
        </p:spPr>
        <p:txBody>
          <a:bodyPr wrap="square" rtlCol="0">
            <a:spAutoFit/>
          </a:bodyPr>
          <a:lstStyle/>
          <a:p>
            <a:pPr algn="ctr"/>
            <a:r>
              <a:rPr lang="es-ES" sz="2400" dirty="0" smtClean="0">
                <a:solidFill>
                  <a:schemeClr val="bg1"/>
                </a:solidFill>
              </a:rPr>
              <a:t>Para conseguir las piedras, pueden comunicarse con </a:t>
            </a:r>
            <a:r>
              <a:rPr lang="es-ES" sz="2400" i="1" dirty="0" smtClean="0">
                <a:solidFill>
                  <a:schemeClr val="bg1"/>
                </a:solidFill>
              </a:rPr>
              <a:t>Ayessa</a:t>
            </a:r>
            <a:r>
              <a:rPr lang="es-ES" sz="2400" dirty="0" smtClean="0">
                <a:solidFill>
                  <a:schemeClr val="bg1"/>
                </a:solidFill>
              </a:rPr>
              <a:t> en:</a:t>
            </a:r>
          </a:p>
          <a:p>
            <a:endParaRPr lang="es-ES" sz="2400" dirty="0" smtClean="0">
              <a:solidFill>
                <a:schemeClr val="bg1"/>
              </a:solidFill>
            </a:endParaRPr>
          </a:p>
          <a:p>
            <a:pPr algn="ctr"/>
            <a:r>
              <a:rPr lang="es-ES" sz="2400" b="1" dirty="0" smtClean="0">
                <a:solidFill>
                  <a:schemeClr val="bg1"/>
                </a:solidFill>
              </a:rPr>
              <a:t>Silver Dragon Store</a:t>
            </a:r>
          </a:p>
          <a:p>
            <a:pPr algn="ctr"/>
            <a:r>
              <a:rPr lang="es-ES" sz="2400" dirty="0" smtClean="0">
                <a:solidFill>
                  <a:schemeClr val="bg1"/>
                </a:solidFill>
              </a:rPr>
              <a:t>81 Merrick Way, Coral Gables, FL 33134</a:t>
            </a:r>
          </a:p>
          <a:p>
            <a:pPr algn="ctr"/>
            <a:r>
              <a:rPr lang="es-ES" sz="2400" dirty="0" smtClean="0">
                <a:solidFill>
                  <a:schemeClr val="bg1"/>
                </a:solidFill>
              </a:rPr>
              <a:t>Tel:  (786) 335-7755   E-mail: 81silverdragon@gmail.com</a:t>
            </a:r>
          </a:p>
          <a:p>
            <a:pPr algn="ctr"/>
            <a:r>
              <a:rPr lang="es-ES" sz="2400" dirty="0" smtClean="0">
                <a:solidFill>
                  <a:schemeClr val="bg1"/>
                </a:solidFill>
              </a:rPr>
              <a:t>Website: www.silverdragonshop.com</a:t>
            </a:r>
            <a:endParaRPr lang="es-ES" sz="2400" dirty="0">
              <a:solidFill>
                <a:schemeClr val="bg1"/>
              </a:solidFill>
            </a:endParaRPr>
          </a:p>
        </p:txBody>
      </p:sp>
    </p:spTree>
    <p:extLst>
      <p:ext uri="{BB962C8B-B14F-4D97-AF65-F5344CB8AC3E}">
        <p14:creationId xmlns:p14="http://schemas.microsoft.com/office/powerpoint/2010/main" val="3925965283"/>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4" name="TextShape 1"/>
          <p:cNvSpPr txBox="1"/>
          <p:nvPr/>
        </p:nvSpPr>
        <p:spPr>
          <a:xfrm>
            <a:off x="4485959" y="2912040"/>
            <a:ext cx="3458827" cy="970412"/>
          </a:xfrm>
          <a:prstGeom prst="rect">
            <a:avLst/>
          </a:prstGeom>
          <a:noFill/>
          <a:ln>
            <a:noFill/>
          </a:ln>
        </p:spPr>
        <p:txBody>
          <a:bodyPr/>
          <a:lstStyle/>
          <a:p>
            <a:pPr>
              <a:lnSpc>
                <a:spcPct val="100000"/>
              </a:lnSpc>
            </a:pPr>
            <a:r>
              <a:rPr lang="es-ES" sz="4000" b="1" strike="noStrike" spc="-1" dirty="0" smtClean="0">
                <a:solidFill>
                  <a:schemeClr val="bg1"/>
                </a:solidFill>
                <a:uFill>
                  <a:solidFill>
                    <a:srgbClr val="FFFFFF"/>
                  </a:solidFill>
                </a:uFill>
                <a:latin typeface="Arial"/>
              </a:rPr>
              <a:t>¿Preguntas?</a:t>
            </a:r>
            <a:endParaRPr lang="es-ES" sz="3200" b="1" strike="noStrike" spc="-1" dirty="0">
              <a:solidFill>
                <a:schemeClr val="bg1"/>
              </a:solidFill>
              <a:uFill>
                <a:solidFill>
                  <a:srgbClr val="FFFFFF"/>
                </a:solidFill>
              </a:uFill>
              <a:latin typeface="Arial"/>
            </a:endParaRPr>
          </a:p>
        </p:txBody>
      </p:sp>
      <p:sp>
        <p:nvSpPr>
          <p:cNvPr id="375" name="TextShape 2"/>
          <p:cNvSpPr txBox="1"/>
          <p:nvPr/>
        </p:nvSpPr>
        <p:spPr>
          <a:xfrm>
            <a:off x="8737560" y="6245280"/>
            <a:ext cx="2844360" cy="475920"/>
          </a:xfrm>
          <a:prstGeom prst="rect">
            <a:avLst/>
          </a:prstGeom>
          <a:noFill/>
          <a:ln>
            <a:noFill/>
          </a:ln>
        </p:spPr>
        <p:txBody>
          <a:bodyPr anchor="b"/>
          <a:lstStyle/>
          <a:p>
            <a:pPr algn="r">
              <a:lnSpc>
                <a:spcPct val="100000"/>
              </a:lnSpc>
            </a:pPr>
            <a:fld id="{EA457BDF-3914-4A8F-9DEC-BD2E5EE0D8D4}" type="slidenum">
              <a:rPr lang="es-US" sz="1400" b="0" strike="noStrike" spc="-1">
                <a:solidFill>
                  <a:srgbClr val="FFFFFF"/>
                </a:solidFill>
                <a:uFill>
                  <a:solidFill>
                    <a:srgbClr val="FFFFFF"/>
                  </a:solidFill>
                </a:uFill>
                <a:latin typeface="Arial"/>
              </a:rPr>
              <a:t>33</a:t>
            </a:fld>
            <a:endParaRPr lang="es-US" sz="1400" b="0" strike="noStrike" spc="-1" dirty="0">
              <a:solidFill>
                <a:srgbClr val="000000"/>
              </a:solidFill>
              <a:uFill>
                <a:solidFill>
                  <a:srgbClr val="FFFFFF"/>
                </a:solidFill>
              </a:uFill>
              <a:latin typeface="Times New Roman"/>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TextShape 2"/>
          <p:cNvSpPr txBox="1"/>
          <p:nvPr/>
        </p:nvSpPr>
        <p:spPr>
          <a:xfrm>
            <a:off x="305160" y="1132988"/>
            <a:ext cx="11477109" cy="5282801"/>
          </a:xfrm>
          <a:prstGeom prst="rect">
            <a:avLst/>
          </a:prstGeom>
          <a:noFill/>
          <a:ln>
            <a:noFill/>
          </a:ln>
        </p:spPr>
        <p:txBody>
          <a:bodyPr/>
          <a:lstStyle/>
          <a:p>
            <a:pPr marL="343080" indent="-342720">
              <a:lnSpc>
                <a:spcPct val="100000"/>
              </a:lnSpc>
              <a:buClr>
                <a:srgbClr val="99FF99"/>
              </a:buClr>
              <a:buSzPct val="80000"/>
              <a:buFont typeface="Wingdings" charset="2"/>
              <a:buChar char=""/>
            </a:pPr>
            <a:r>
              <a:rPr lang="es-US" sz="3200" b="0" strike="noStrike" spc="-1" dirty="0">
                <a:solidFill>
                  <a:srgbClr val="FFFFFF"/>
                </a:solidFill>
                <a:uFill>
                  <a:solidFill>
                    <a:srgbClr val="FFFFFF"/>
                  </a:solidFill>
                </a:uFill>
                <a:latin typeface="Arial"/>
              </a:rPr>
              <a:t> La Escuela Pitagórica estaba basada en la Geometría Sagrada.</a:t>
            </a:r>
          </a:p>
          <a:p>
            <a:pPr marL="343080" indent="-342720">
              <a:lnSpc>
                <a:spcPct val="100000"/>
              </a:lnSpc>
              <a:buClr>
                <a:srgbClr val="99FF99"/>
              </a:buClr>
              <a:buSzPct val="80000"/>
              <a:buFont typeface="Wingdings" charset="2"/>
              <a:buChar char=""/>
            </a:pPr>
            <a:r>
              <a:rPr lang="es-US" sz="3200" b="0" strike="noStrike" spc="-1" dirty="0">
                <a:solidFill>
                  <a:srgbClr val="FFFFFF"/>
                </a:solidFill>
                <a:uFill>
                  <a:solidFill>
                    <a:srgbClr val="FFFFFF"/>
                  </a:solidFill>
                </a:uFill>
                <a:latin typeface="Arial"/>
              </a:rPr>
              <a:t> Pitágoras estudio en las Escuelas de Misterios en </a:t>
            </a:r>
            <a:r>
              <a:rPr lang="es-US" sz="3200" b="0" strike="noStrike" spc="-1" dirty="0" smtClean="0">
                <a:solidFill>
                  <a:srgbClr val="FFFFFF"/>
                </a:solidFill>
                <a:uFill>
                  <a:solidFill>
                    <a:srgbClr val="FFFFFF"/>
                  </a:solidFill>
                </a:uFill>
                <a:latin typeface="Arial"/>
              </a:rPr>
              <a:t>Egipto.</a:t>
            </a:r>
            <a:endParaRPr lang="es-US" sz="3200" b="0" strike="noStrike" spc="-1" dirty="0">
              <a:solidFill>
                <a:srgbClr val="FFFFFF"/>
              </a:solidFill>
              <a:uFill>
                <a:solidFill>
                  <a:srgbClr val="FFFFFF"/>
                </a:solidFill>
              </a:uFill>
              <a:latin typeface="Arial"/>
            </a:endParaRPr>
          </a:p>
          <a:p>
            <a:pPr marL="343080" indent="-342720">
              <a:lnSpc>
                <a:spcPct val="100000"/>
              </a:lnSpc>
              <a:buClr>
                <a:srgbClr val="99FF99"/>
              </a:buClr>
              <a:buSzPct val="80000"/>
              <a:buFont typeface="Wingdings" charset="2"/>
              <a:buChar char=""/>
            </a:pPr>
            <a:r>
              <a:rPr lang="es-US" sz="3200" b="0" strike="noStrike" spc="-1" dirty="0">
                <a:solidFill>
                  <a:srgbClr val="FFFFFF"/>
                </a:solidFill>
                <a:uFill>
                  <a:solidFill>
                    <a:srgbClr val="FFFFFF"/>
                  </a:solidFill>
                </a:uFill>
                <a:latin typeface="Arial"/>
              </a:rPr>
              <a:t> A Pitágoras se le conoce como </a:t>
            </a:r>
            <a:r>
              <a:rPr lang="es-US" sz="3200" b="0" strike="noStrike" spc="-1" dirty="0" smtClean="0">
                <a:solidFill>
                  <a:srgbClr val="FFFFFF"/>
                </a:solidFill>
                <a:uFill>
                  <a:solidFill>
                    <a:srgbClr val="FFFFFF"/>
                  </a:solidFill>
                </a:uFill>
                <a:latin typeface="Arial"/>
              </a:rPr>
              <a:t>el </a:t>
            </a:r>
            <a:r>
              <a:rPr lang="es-US" sz="3200" b="0" strike="noStrike" spc="-1" dirty="0">
                <a:solidFill>
                  <a:srgbClr val="FFFFFF"/>
                </a:solidFill>
                <a:uFill>
                  <a:solidFill>
                    <a:srgbClr val="FFFFFF"/>
                  </a:solidFill>
                </a:uFill>
                <a:latin typeface="Arial"/>
              </a:rPr>
              <a:t>Padre de la “</a:t>
            </a:r>
            <a:r>
              <a:rPr lang="es-US" sz="3200" spc="-1" dirty="0">
                <a:solidFill>
                  <a:srgbClr val="FFFFFF"/>
                </a:solidFill>
                <a:uFill>
                  <a:solidFill>
                    <a:srgbClr val="FFFFFF"/>
                  </a:solidFill>
                </a:uFill>
                <a:latin typeface="Arial"/>
              </a:rPr>
              <a:t>A</a:t>
            </a:r>
            <a:r>
              <a:rPr lang="es-US" sz="3200" b="0" strike="noStrike" spc="-1" dirty="0">
                <a:solidFill>
                  <a:srgbClr val="FFFFFF"/>
                </a:solidFill>
                <a:uFill>
                  <a:solidFill>
                    <a:srgbClr val="FFFFFF"/>
                  </a:solidFill>
                </a:uFill>
                <a:latin typeface="Arial"/>
              </a:rPr>
              <a:t>rmonía de las Esferas</a:t>
            </a:r>
            <a:r>
              <a:rPr lang="es-US" sz="3200" b="0" strike="noStrike" spc="-1" dirty="0" smtClean="0">
                <a:solidFill>
                  <a:srgbClr val="FFFFFF"/>
                </a:solidFill>
                <a:uFill>
                  <a:solidFill>
                    <a:srgbClr val="FFFFFF"/>
                  </a:solidFill>
                </a:uFill>
                <a:latin typeface="Arial"/>
              </a:rPr>
              <a:t>’’, cuya </a:t>
            </a:r>
            <a:r>
              <a:rPr lang="es-US" sz="3200" b="0" strike="noStrike" spc="-1" dirty="0">
                <a:solidFill>
                  <a:srgbClr val="FFFFFF"/>
                </a:solidFill>
                <a:uFill>
                  <a:solidFill>
                    <a:srgbClr val="FFFFFF"/>
                  </a:solidFill>
                </a:uFill>
                <a:latin typeface="Arial"/>
              </a:rPr>
              <a:t>idea </a:t>
            </a:r>
            <a:r>
              <a:rPr lang="es-US" sz="3200" b="0" strike="noStrike" spc="-1" dirty="0" smtClean="0">
                <a:solidFill>
                  <a:srgbClr val="FFFFFF"/>
                </a:solidFill>
                <a:uFill>
                  <a:solidFill>
                    <a:srgbClr val="FFFFFF"/>
                  </a:solidFill>
                </a:uFill>
                <a:latin typeface="Arial"/>
              </a:rPr>
              <a:t>es que </a:t>
            </a:r>
            <a:r>
              <a:rPr lang="es-US" sz="3200" b="0" strike="noStrike" spc="-1" dirty="0">
                <a:solidFill>
                  <a:srgbClr val="FFFFFF"/>
                </a:solidFill>
                <a:uFill>
                  <a:solidFill>
                    <a:srgbClr val="FFFFFF"/>
                  </a:solidFill>
                </a:uFill>
                <a:latin typeface="Arial"/>
              </a:rPr>
              <a:t>los cuerpos en el espacio se mueven siguiendo ecuaciones matemáticas y crean </a:t>
            </a:r>
            <a:r>
              <a:rPr lang="es-US" sz="3200" b="0" strike="noStrike" spc="-1" dirty="0" smtClean="0">
                <a:solidFill>
                  <a:srgbClr val="FFFFFF"/>
                </a:solidFill>
                <a:uFill>
                  <a:solidFill>
                    <a:srgbClr val="FFFFFF"/>
                  </a:solidFill>
                </a:uFill>
                <a:latin typeface="Arial"/>
              </a:rPr>
              <a:t>sinfonías muy </a:t>
            </a:r>
            <a:r>
              <a:rPr lang="es-US" sz="3200" b="0" strike="noStrike" spc="-1" dirty="0">
                <a:solidFill>
                  <a:srgbClr val="FFFFFF"/>
                </a:solidFill>
                <a:uFill>
                  <a:solidFill>
                    <a:srgbClr val="FFFFFF"/>
                  </a:solidFill>
                </a:uFill>
                <a:latin typeface="Arial"/>
              </a:rPr>
              <a:t>finas para </a:t>
            </a:r>
            <a:r>
              <a:rPr lang="es-US" sz="3200" b="0" strike="noStrike" spc="-1" dirty="0" smtClean="0">
                <a:solidFill>
                  <a:srgbClr val="FFFFFF"/>
                </a:solidFill>
                <a:uFill>
                  <a:solidFill>
                    <a:srgbClr val="FFFFFF"/>
                  </a:solidFill>
                </a:uFill>
                <a:latin typeface="Arial"/>
              </a:rPr>
              <a:t>nuestros </a:t>
            </a:r>
            <a:r>
              <a:rPr lang="es-US" sz="3200" b="0" strike="noStrike" spc="-1" dirty="0">
                <a:solidFill>
                  <a:srgbClr val="FFFFFF"/>
                </a:solidFill>
                <a:uFill>
                  <a:solidFill>
                    <a:srgbClr val="FFFFFF"/>
                  </a:solidFill>
                </a:uFill>
                <a:latin typeface="Arial"/>
              </a:rPr>
              <a:t>oídos.</a:t>
            </a:r>
          </a:p>
          <a:p>
            <a:pPr marL="343080" indent="-342720">
              <a:lnSpc>
                <a:spcPct val="100000"/>
              </a:lnSpc>
              <a:buClr>
                <a:srgbClr val="99FF99"/>
              </a:buClr>
              <a:buSzPct val="80000"/>
              <a:buFont typeface="Wingdings" charset="2"/>
              <a:buChar char=""/>
            </a:pPr>
            <a:r>
              <a:rPr lang="es-US" sz="3200" b="0" strike="noStrike" spc="-1" dirty="0">
                <a:solidFill>
                  <a:srgbClr val="FFFFFF"/>
                </a:solidFill>
                <a:uFill>
                  <a:solidFill>
                    <a:srgbClr val="FFFFFF"/>
                  </a:solidFill>
                </a:uFill>
                <a:latin typeface="Arial"/>
              </a:rPr>
              <a:t>Platón </a:t>
            </a:r>
            <a:r>
              <a:rPr lang="es-US" sz="3200" b="0" strike="noStrike" spc="-1" dirty="0" smtClean="0">
                <a:solidFill>
                  <a:srgbClr val="FFFFFF"/>
                </a:solidFill>
                <a:uFill>
                  <a:solidFill>
                    <a:srgbClr val="FFFFFF"/>
                  </a:solidFill>
                </a:uFill>
                <a:latin typeface="Arial"/>
              </a:rPr>
              <a:t>ten</a:t>
            </a:r>
            <a:r>
              <a:rPr lang="es-ES_tradnl" sz="3200" spc="-1" dirty="0">
                <a:solidFill>
                  <a:srgbClr val="FFFFFF"/>
                </a:solidFill>
                <a:uFill>
                  <a:solidFill>
                    <a:srgbClr val="FFFFFF"/>
                  </a:solidFill>
                </a:uFill>
                <a:latin typeface="Arial"/>
              </a:rPr>
              <a:t>í</a:t>
            </a:r>
            <a:r>
              <a:rPr lang="es-US" sz="3200" b="0" strike="noStrike" spc="-1" dirty="0" smtClean="0">
                <a:solidFill>
                  <a:srgbClr val="FFFFFF"/>
                </a:solidFill>
                <a:uFill>
                  <a:solidFill>
                    <a:srgbClr val="FFFFFF"/>
                  </a:solidFill>
                </a:uFill>
                <a:latin typeface="Arial"/>
              </a:rPr>
              <a:t>a </a:t>
            </a:r>
            <a:r>
              <a:rPr lang="es-US" sz="3200" b="0" strike="noStrike" spc="-1" dirty="0">
                <a:solidFill>
                  <a:srgbClr val="FFFFFF"/>
                </a:solidFill>
                <a:uFill>
                  <a:solidFill>
                    <a:srgbClr val="FFFFFF"/>
                  </a:solidFill>
                </a:uFill>
                <a:latin typeface="Arial"/>
              </a:rPr>
              <a:t>la </a:t>
            </a:r>
            <a:r>
              <a:rPr lang="es-US" sz="3200" b="0" strike="noStrike" spc="-1" dirty="0" smtClean="0">
                <a:solidFill>
                  <a:srgbClr val="FFFFFF"/>
                </a:solidFill>
                <a:uFill>
                  <a:solidFill>
                    <a:srgbClr val="FFFFFF"/>
                  </a:solidFill>
                </a:uFill>
                <a:latin typeface="Arial"/>
              </a:rPr>
              <a:t>siguiente </a:t>
            </a:r>
            <a:r>
              <a:rPr lang="es-US" sz="3200" b="0" strike="noStrike" spc="-1" dirty="0">
                <a:solidFill>
                  <a:srgbClr val="FFFFFF"/>
                </a:solidFill>
                <a:uFill>
                  <a:solidFill>
                    <a:srgbClr val="FFFFFF"/>
                  </a:solidFill>
                </a:uFill>
                <a:latin typeface="Arial"/>
              </a:rPr>
              <a:t>frase encima de la puerta de su academia: “Aquellos que son ignorantes de la geometría no deben entrar por mis puertas</a:t>
            </a:r>
            <a:r>
              <a:rPr lang="es-US" sz="3200" b="0" strike="noStrike" spc="-1" dirty="0" smtClean="0">
                <a:solidFill>
                  <a:srgbClr val="FFFFFF"/>
                </a:solidFill>
                <a:uFill>
                  <a:solidFill>
                    <a:srgbClr val="FFFFFF"/>
                  </a:solidFill>
                </a:uFill>
                <a:latin typeface="Arial"/>
              </a:rPr>
              <a:t>’’.</a:t>
            </a:r>
            <a:endParaRPr lang="es-US" sz="3200" b="0" strike="noStrike" spc="-1" dirty="0">
              <a:solidFill>
                <a:srgbClr val="FFFFFF"/>
              </a:solidFill>
              <a:uFill>
                <a:solidFill>
                  <a:srgbClr val="FFFFFF"/>
                </a:solidFill>
              </a:uFill>
              <a:latin typeface="Arial"/>
            </a:endParaRPr>
          </a:p>
        </p:txBody>
      </p:sp>
      <p:sp>
        <p:nvSpPr>
          <p:cNvPr id="369" name="TextShape 3"/>
          <p:cNvSpPr txBox="1"/>
          <p:nvPr/>
        </p:nvSpPr>
        <p:spPr>
          <a:xfrm>
            <a:off x="8737560" y="6245280"/>
            <a:ext cx="2844360" cy="475920"/>
          </a:xfrm>
          <a:prstGeom prst="rect">
            <a:avLst/>
          </a:prstGeom>
          <a:noFill/>
          <a:ln>
            <a:noFill/>
          </a:ln>
        </p:spPr>
        <p:txBody>
          <a:bodyPr anchor="b"/>
          <a:lstStyle/>
          <a:p>
            <a:pPr algn="r">
              <a:lnSpc>
                <a:spcPct val="100000"/>
              </a:lnSpc>
            </a:pPr>
            <a:fld id="{94990D58-0A81-41A7-BE43-669AC21FCD8D}" type="slidenum">
              <a:rPr lang="es-US" sz="1400" b="0" strike="noStrike" spc="-1">
                <a:solidFill>
                  <a:srgbClr val="FFFFFF"/>
                </a:solidFill>
                <a:uFill>
                  <a:solidFill>
                    <a:srgbClr val="FFFFFF"/>
                  </a:solidFill>
                </a:uFill>
                <a:latin typeface="Arial"/>
              </a:rPr>
              <a:t>4</a:t>
            </a:fld>
            <a:endParaRPr lang="es-US" sz="1400" b="0" strike="noStrike" spc="-1" dirty="0">
              <a:solidFill>
                <a:srgbClr val="000000"/>
              </a:solidFill>
              <a:uFill>
                <a:solidFill>
                  <a:srgbClr val="FFFFFF"/>
                </a:solidFill>
              </a:uFill>
              <a:latin typeface="Times New Roman"/>
            </a:endParaRPr>
          </a:p>
        </p:txBody>
      </p:sp>
      <p:sp>
        <p:nvSpPr>
          <p:cNvPr id="5" name="Rectangle 4"/>
          <p:cNvSpPr/>
          <p:nvPr/>
        </p:nvSpPr>
        <p:spPr>
          <a:xfrm>
            <a:off x="598490" y="217493"/>
            <a:ext cx="10964033" cy="769441"/>
          </a:xfrm>
          <a:prstGeom prst="rect">
            <a:avLst/>
          </a:prstGeom>
        </p:spPr>
        <p:txBody>
          <a:bodyPr wrap="square">
            <a:spAutoFit/>
          </a:bodyPr>
          <a:lstStyle/>
          <a:p>
            <a:pPr algn="ctr">
              <a:lnSpc>
                <a:spcPct val="100000"/>
              </a:lnSpc>
            </a:pPr>
            <a:r>
              <a:rPr lang="es-ES" sz="4400" b="1" spc="-1" dirty="0" smtClean="0">
                <a:solidFill>
                  <a:srgbClr val="CCECFF"/>
                </a:solidFill>
                <a:uFill>
                  <a:solidFill>
                    <a:srgbClr val="FFFFFF"/>
                  </a:solidFill>
                </a:uFill>
              </a:rPr>
              <a:t>La Geometría Sagrada - Repaso</a:t>
            </a:r>
            <a:endParaRPr lang="es-ES" sz="4400" b="1" spc="-1" dirty="0">
              <a:solidFill>
                <a:srgbClr val="FFFFFF"/>
              </a:solidFill>
              <a:uFill>
                <a:solidFill>
                  <a:srgbClr val="FFFFFF"/>
                </a:solidFill>
              </a:uFill>
            </a:endParaRPr>
          </a:p>
        </p:txBody>
      </p:sp>
    </p:spTree>
    <p:extLst>
      <p:ext uri="{BB962C8B-B14F-4D97-AF65-F5344CB8AC3E}">
        <p14:creationId xmlns:p14="http://schemas.microsoft.com/office/powerpoint/2010/main" val="1146180943"/>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 name="TextShape 2"/>
          <p:cNvSpPr txBox="1"/>
          <p:nvPr/>
        </p:nvSpPr>
        <p:spPr>
          <a:xfrm>
            <a:off x="148102" y="1132660"/>
            <a:ext cx="11886840" cy="5112620"/>
          </a:xfrm>
          <a:prstGeom prst="rect">
            <a:avLst/>
          </a:prstGeom>
          <a:noFill/>
          <a:ln>
            <a:noFill/>
          </a:ln>
        </p:spPr>
        <p:txBody>
          <a:bodyPr/>
          <a:lstStyle/>
          <a:p>
            <a:pPr marL="343080" indent="-342720">
              <a:lnSpc>
                <a:spcPct val="100000"/>
              </a:lnSpc>
              <a:buClr>
                <a:srgbClr val="99FF99"/>
              </a:buClr>
              <a:buSzPct val="80000"/>
              <a:buFont typeface="Wingdings" charset="2"/>
              <a:buChar char=""/>
            </a:pPr>
            <a:r>
              <a:rPr lang="es-US" sz="3200" b="0" strike="noStrike" spc="-1" dirty="0">
                <a:solidFill>
                  <a:srgbClr val="FFFFFF"/>
                </a:solidFill>
                <a:uFill>
                  <a:solidFill>
                    <a:srgbClr val="FFFFFF"/>
                  </a:solidFill>
                </a:uFill>
                <a:latin typeface="Arial"/>
              </a:rPr>
              <a:t> En realidad a través de la historia de la humanidad</a:t>
            </a:r>
            <a:r>
              <a:rPr lang="es-US" sz="3200" spc="-1" dirty="0">
                <a:solidFill>
                  <a:srgbClr val="FFFFFF"/>
                </a:solidFill>
                <a:uFill>
                  <a:solidFill>
                    <a:srgbClr val="FFFFFF"/>
                  </a:solidFill>
                </a:uFill>
                <a:latin typeface="Arial"/>
              </a:rPr>
              <a:t>, los símbolos, para </a:t>
            </a:r>
            <a:r>
              <a:rPr lang="es-US" sz="3200" b="0" strike="noStrike" spc="-1" dirty="0">
                <a:solidFill>
                  <a:srgbClr val="FFFFFF"/>
                </a:solidFill>
                <a:uFill>
                  <a:solidFill>
                    <a:srgbClr val="FFFFFF"/>
                  </a:solidFill>
                </a:uFill>
                <a:latin typeface="Arial"/>
              </a:rPr>
              <a:t>aquellos que pueden leerlos, han abierto las puertas a un idioma universal que nos habla directamente a nuestro subconsciente.</a:t>
            </a:r>
          </a:p>
          <a:p>
            <a:pPr marL="343080" indent="-342720">
              <a:lnSpc>
                <a:spcPct val="100000"/>
              </a:lnSpc>
              <a:buClr>
                <a:srgbClr val="99FF99"/>
              </a:buClr>
              <a:buSzPct val="80000"/>
              <a:buFont typeface="Wingdings" charset="2"/>
              <a:buChar char=""/>
            </a:pPr>
            <a:r>
              <a:rPr lang="es-US" sz="3200" b="0" strike="noStrike" spc="-1" dirty="0">
                <a:solidFill>
                  <a:srgbClr val="FFFFFF"/>
                </a:solidFill>
                <a:uFill>
                  <a:solidFill>
                    <a:srgbClr val="FFFFFF"/>
                  </a:solidFill>
                </a:uFill>
                <a:latin typeface="Arial"/>
              </a:rPr>
              <a:t>Como las letras de un alfabeto, los símbolos pueden ser de gran beneficio para aquéllos que saben como trabajar con ellos.</a:t>
            </a:r>
          </a:p>
          <a:p>
            <a:pPr marL="343080" indent="-342720">
              <a:lnSpc>
                <a:spcPct val="100000"/>
              </a:lnSpc>
              <a:buClr>
                <a:srgbClr val="99FF99"/>
              </a:buClr>
              <a:buSzPct val="80000"/>
              <a:buFont typeface="Wingdings" charset="2"/>
              <a:buChar char=""/>
            </a:pPr>
            <a:r>
              <a:rPr lang="es-US" sz="3200" b="0" strike="noStrike" spc="-1" dirty="0">
                <a:solidFill>
                  <a:srgbClr val="FFFFFF"/>
                </a:solidFill>
                <a:uFill>
                  <a:solidFill>
                    <a:srgbClr val="FFFFFF"/>
                  </a:solidFill>
                </a:uFill>
                <a:latin typeface="Arial"/>
              </a:rPr>
              <a:t>El Poder de los símbolos esta en el hecho </a:t>
            </a:r>
            <a:r>
              <a:rPr lang="es-US" sz="3200" b="0" strike="noStrike" spc="-1" dirty="0" smtClean="0">
                <a:solidFill>
                  <a:srgbClr val="FFFFFF"/>
                </a:solidFill>
                <a:uFill>
                  <a:solidFill>
                    <a:srgbClr val="FFFFFF"/>
                  </a:solidFill>
                </a:uFill>
                <a:latin typeface="Arial"/>
              </a:rPr>
              <a:t>de que </a:t>
            </a:r>
            <a:r>
              <a:rPr lang="es-US" sz="3200" b="0" strike="noStrike" spc="-1" dirty="0">
                <a:solidFill>
                  <a:srgbClr val="FFFFFF"/>
                </a:solidFill>
                <a:uFill>
                  <a:solidFill>
                    <a:srgbClr val="FFFFFF"/>
                  </a:solidFill>
                </a:uFill>
                <a:latin typeface="Arial"/>
              </a:rPr>
              <a:t>TODO a nuestro alrededor esta hecho de las formas geométricas originales.</a:t>
            </a:r>
          </a:p>
        </p:txBody>
      </p:sp>
      <p:sp>
        <p:nvSpPr>
          <p:cNvPr id="372" name="TextShape 3"/>
          <p:cNvSpPr txBox="1"/>
          <p:nvPr/>
        </p:nvSpPr>
        <p:spPr>
          <a:xfrm>
            <a:off x="8737560" y="6245280"/>
            <a:ext cx="2844360" cy="475920"/>
          </a:xfrm>
          <a:prstGeom prst="rect">
            <a:avLst/>
          </a:prstGeom>
          <a:noFill/>
          <a:ln>
            <a:noFill/>
          </a:ln>
        </p:spPr>
        <p:txBody>
          <a:bodyPr anchor="b"/>
          <a:lstStyle/>
          <a:p>
            <a:pPr algn="r">
              <a:lnSpc>
                <a:spcPct val="100000"/>
              </a:lnSpc>
            </a:pPr>
            <a:fld id="{23D57B76-9CF7-4E54-927C-90C760C68F49}" type="slidenum">
              <a:rPr lang="es-US" sz="1400" b="0" strike="noStrike" spc="-1">
                <a:solidFill>
                  <a:srgbClr val="FFFFFF"/>
                </a:solidFill>
                <a:uFill>
                  <a:solidFill>
                    <a:srgbClr val="FFFFFF"/>
                  </a:solidFill>
                </a:uFill>
                <a:latin typeface="Arial"/>
              </a:rPr>
              <a:t>5</a:t>
            </a:fld>
            <a:endParaRPr lang="es-US" sz="1400" b="0" strike="noStrike" spc="-1" dirty="0">
              <a:solidFill>
                <a:srgbClr val="000000"/>
              </a:solidFill>
              <a:uFill>
                <a:solidFill>
                  <a:srgbClr val="FFFFFF"/>
                </a:solidFill>
              </a:uFill>
              <a:latin typeface="Times New Roman"/>
            </a:endParaRPr>
          </a:p>
        </p:txBody>
      </p:sp>
      <p:sp>
        <p:nvSpPr>
          <p:cNvPr id="5" name="Rectangle 4"/>
          <p:cNvSpPr/>
          <p:nvPr/>
        </p:nvSpPr>
        <p:spPr>
          <a:xfrm>
            <a:off x="609506" y="275414"/>
            <a:ext cx="10964033" cy="769441"/>
          </a:xfrm>
          <a:prstGeom prst="rect">
            <a:avLst/>
          </a:prstGeom>
        </p:spPr>
        <p:txBody>
          <a:bodyPr wrap="square">
            <a:spAutoFit/>
          </a:bodyPr>
          <a:lstStyle/>
          <a:p>
            <a:pPr algn="ctr">
              <a:lnSpc>
                <a:spcPct val="100000"/>
              </a:lnSpc>
            </a:pPr>
            <a:r>
              <a:rPr lang="es-ES" sz="4400" b="1" spc="-1" dirty="0" smtClean="0">
                <a:solidFill>
                  <a:srgbClr val="CCECFF"/>
                </a:solidFill>
                <a:uFill>
                  <a:solidFill>
                    <a:srgbClr val="FFFFFF"/>
                  </a:solidFill>
                </a:uFill>
              </a:rPr>
              <a:t>La Geometría Sagrada - Repaso</a:t>
            </a:r>
            <a:endParaRPr lang="es-ES" sz="4400" b="1" spc="-1" dirty="0">
              <a:solidFill>
                <a:srgbClr val="FFFFFF"/>
              </a:solidFill>
              <a:uFill>
                <a:solidFill>
                  <a:srgbClr val="FFFFFF"/>
                </a:solidFill>
              </a:uFill>
            </a:endParaRPr>
          </a:p>
        </p:txBody>
      </p:sp>
    </p:spTree>
    <p:extLst>
      <p:ext uri="{BB962C8B-B14F-4D97-AF65-F5344CB8AC3E}">
        <p14:creationId xmlns:p14="http://schemas.microsoft.com/office/powerpoint/2010/main" val="2521167434"/>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 name="TextShape 3"/>
          <p:cNvSpPr txBox="1"/>
          <p:nvPr/>
        </p:nvSpPr>
        <p:spPr>
          <a:xfrm>
            <a:off x="8737560" y="6245280"/>
            <a:ext cx="2844360" cy="475920"/>
          </a:xfrm>
          <a:prstGeom prst="rect">
            <a:avLst/>
          </a:prstGeom>
          <a:noFill/>
          <a:ln>
            <a:noFill/>
          </a:ln>
        </p:spPr>
        <p:txBody>
          <a:bodyPr anchor="b"/>
          <a:lstStyle/>
          <a:p>
            <a:pPr algn="r">
              <a:lnSpc>
                <a:spcPct val="100000"/>
              </a:lnSpc>
            </a:pPr>
            <a:fld id="{EEA65020-DBF9-4D35-BC42-B1EDC0A1AFB5}" type="slidenum">
              <a:rPr lang="es-US" sz="1400" b="0" strike="noStrike" spc="-1">
                <a:solidFill>
                  <a:srgbClr val="FFFFFF"/>
                </a:solidFill>
                <a:uFill>
                  <a:solidFill>
                    <a:srgbClr val="FFFFFF"/>
                  </a:solidFill>
                </a:uFill>
                <a:latin typeface="Arial"/>
              </a:rPr>
              <a:t>6</a:t>
            </a:fld>
            <a:endParaRPr lang="es-US" sz="1400" b="0" strike="noStrike" spc="-1" dirty="0">
              <a:solidFill>
                <a:srgbClr val="000000"/>
              </a:solidFill>
              <a:uFill>
                <a:solidFill>
                  <a:srgbClr val="FFFFFF"/>
                </a:solidFill>
              </a:uFill>
              <a:latin typeface="Times New Roman"/>
            </a:endParaRPr>
          </a:p>
        </p:txBody>
      </p:sp>
      <p:sp>
        <p:nvSpPr>
          <p:cNvPr id="2" name="Rectangle 1"/>
          <p:cNvSpPr/>
          <p:nvPr/>
        </p:nvSpPr>
        <p:spPr>
          <a:xfrm>
            <a:off x="529018" y="196985"/>
            <a:ext cx="10964033" cy="769441"/>
          </a:xfrm>
          <a:prstGeom prst="rect">
            <a:avLst/>
          </a:prstGeom>
        </p:spPr>
        <p:txBody>
          <a:bodyPr wrap="square">
            <a:spAutoFit/>
          </a:bodyPr>
          <a:lstStyle/>
          <a:p>
            <a:pPr algn="ctr">
              <a:lnSpc>
                <a:spcPct val="100000"/>
              </a:lnSpc>
            </a:pPr>
            <a:r>
              <a:rPr lang="es-ES" sz="4400" b="1" spc="-1" dirty="0" smtClean="0">
                <a:solidFill>
                  <a:srgbClr val="CCECFF"/>
                </a:solidFill>
                <a:uFill>
                  <a:solidFill>
                    <a:srgbClr val="FFFFFF"/>
                  </a:solidFill>
                </a:uFill>
              </a:rPr>
              <a:t>La Geometría Sagrada</a:t>
            </a:r>
            <a:endParaRPr lang="es-ES" sz="4400" b="1" spc="-1" dirty="0">
              <a:solidFill>
                <a:srgbClr val="FFFFFF"/>
              </a:solidFill>
              <a:uFill>
                <a:solidFill>
                  <a:srgbClr val="FFFFFF"/>
                </a:solidFill>
              </a:uFill>
            </a:endParaRPr>
          </a:p>
        </p:txBody>
      </p:sp>
      <p:sp>
        <p:nvSpPr>
          <p:cNvPr id="3" name="TextBox 2"/>
          <p:cNvSpPr txBox="1"/>
          <p:nvPr/>
        </p:nvSpPr>
        <p:spPr>
          <a:xfrm>
            <a:off x="3756433" y="978157"/>
            <a:ext cx="4340647" cy="584775"/>
          </a:xfrm>
          <a:prstGeom prst="rect">
            <a:avLst/>
          </a:prstGeom>
          <a:noFill/>
        </p:spPr>
        <p:txBody>
          <a:bodyPr wrap="square" rtlCol="0">
            <a:spAutoFit/>
          </a:bodyPr>
          <a:lstStyle/>
          <a:p>
            <a:pPr algn="ctr"/>
            <a:r>
              <a:rPr lang="es-ES" sz="3200" dirty="0" smtClean="0">
                <a:solidFill>
                  <a:schemeClr val="bg1"/>
                </a:solidFill>
              </a:rPr>
              <a:t>Figuras Platónicas</a:t>
            </a:r>
            <a:endParaRPr lang="es-ES" sz="3200" dirty="0">
              <a:solidFill>
                <a:schemeClr val="bg1"/>
              </a:solidFill>
            </a:endParaRPr>
          </a:p>
        </p:txBody>
      </p:sp>
      <p:pic>
        <p:nvPicPr>
          <p:cNvPr id="16" name="Picture 3"/>
          <p:cNvPicPr/>
          <p:nvPr/>
        </p:nvPicPr>
        <p:blipFill>
          <a:blip r:embed="rId2"/>
          <a:stretch/>
        </p:blipFill>
        <p:spPr>
          <a:xfrm>
            <a:off x="838653" y="2904150"/>
            <a:ext cx="1783361" cy="1833103"/>
          </a:xfrm>
          <a:prstGeom prst="rect">
            <a:avLst/>
          </a:prstGeom>
          <a:ln>
            <a:noFill/>
          </a:ln>
        </p:spPr>
      </p:pic>
      <p:sp>
        <p:nvSpPr>
          <p:cNvPr id="4" name="AutoShape 2" descr="Image result for 5 platonic figur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0785" y="1714329"/>
            <a:ext cx="8314368" cy="4656046"/>
          </a:xfrm>
          <a:prstGeom prst="rect">
            <a:avLst/>
          </a:prstGeom>
        </p:spPr>
      </p:pic>
    </p:spTree>
    <p:extLst>
      <p:ext uri="{BB962C8B-B14F-4D97-AF65-F5344CB8AC3E}">
        <p14:creationId xmlns:p14="http://schemas.microsoft.com/office/powerpoint/2010/main" val="2067506557"/>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 name="TextShape 3"/>
          <p:cNvSpPr txBox="1"/>
          <p:nvPr/>
        </p:nvSpPr>
        <p:spPr>
          <a:xfrm>
            <a:off x="8737560" y="6245280"/>
            <a:ext cx="2844360" cy="475920"/>
          </a:xfrm>
          <a:prstGeom prst="rect">
            <a:avLst/>
          </a:prstGeom>
          <a:noFill/>
          <a:ln>
            <a:noFill/>
          </a:ln>
        </p:spPr>
        <p:txBody>
          <a:bodyPr anchor="b"/>
          <a:lstStyle/>
          <a:p>
            <a:pPr algn="r">
              <a:lnSpc>
                <a:spcPct val="100000"/>
              </a:lnSpc>
            </a:pPr>
            <a:fld id="{A3236134-1760-4A61-B1BA-9FF900191BFB}" type="slidenum">
              <a:rPr lang="es-US" sz="1400" b="0" strike="noStrike" spc="-1">
                <a:solidFill>
                  <a:srgbClr val="FFFFFF"/>
                </a:solidFill>
                <a:uFill>
                  <a:solidFill>
                    <a:srgbClr val="FFFFFF"/>
                  </a:solidFill>
                </a:uFill>
                <a:latin typeface="Arial"/>
              </a:rPr>
              <a:t>7</a:t>
            </a:fld>
            <a:endParaRPr lang="es-US" sz="1400" b="0" strike="noStrike" spc="-1" dirty="0">
              <a:solidFill>
                <a:srgbClr val="000000"/>
              </a:solidFill>
              <a:uFill>
                <a:solidFill>
                  <a:srgbClr val="FFFFFF"/>
                </a:solidFill>
              </a:uFill>
              <a:latin typeface="Times New Roman"/>
            </a:endParaRPr>
          </a:p>
        </p:txBody>
      </p:sp>
      <p:sp>
        <p:nvSpPr>
          <p:cNvPr id="6" name="TextShape 1"/>
          <p:cNvSpPr txBox="1"/>
          <p:nvPr/>
        </p:nvSpPr>
        <p:spPr>
          <a:xfrm>
            <a:off x="609480" y="59426"/>
            <a:ext cx="10972440" cy="867834"/>
          </a:xfrm>
          <a:prstGeom prst="rect">
            <a:avLst/>
          </a:prstGeom>
          <a:noFill/>
          <a:ln>
            <a:noFill/>
          </a:ln>
        </p:spPr>
        <p:txBody>
          <a:bodyPr anchor="ctr" anchorCtr="1"/>
          <a:lstStyle/>
          <a:p>
            <a:pPr algn="ctr">
              <a:lnSpc>
                <a:spcPct val="100000"/>
              </a:lnSpc>
            </a:pPr>
            <a:r>
              <a:rPr lang="es-ES" sz="4400" b="0" strike="noStrike" spc="-1" dirty="0" smtClean="0">
                <a:solidFill>
                  <a:srgbClr val="CCECFF"/>
                </a:solidFill>
                <a:uFill>
                  <a:solidFill>
                    <a:srgbClr val="FFFFFF"/>
                  </a:solidFill>
                </a:uFill>
                <a:latin typeface="Arial"/>
              </a:rPr>
              <a:t>Los Cristales</a:t>
            </a:r>
            <a:endParaRPr lang="es-ES" sz="1800" b="0" strike="noStrike" spc="-1" dirty="0">
              <a:solidFill>
                <a:srgbClr val="FFFFFF"/>
              </a:solidFill>
              <a:uFill>
                <a:solidFill>
                  <a:srgbClr val="FFFFFF"/>
                </a:solidFill>
              </a:uFill>
              <a:latin typeface="Arial"/>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0505" y="1338764"/>
            <a:ext cx="6249951" cy="4687463"/>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0166" y="1338764"/>
            <a:ext cx="5135142" cy="4687463"/>
          </a:xfrm>
          <a:prstGeom prst="rect">
            <a:avLst/>
          </a:prstGeom>
        </p:spPr>
      </p:pic>
    </p:spTree>
    <p:extLst>
      <p:ext uri="{BB962C8B-B14F-4D97-AF65-F5344CB8AC3E}">
        <p14:creationId xmlns:p14="http://schemas.microsoft.com/office/powerpoint/2010/main" val="2029035631"/>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p:nvPr>
        </p:nvSpPr>
        <p:spPr>
          <a:xfrm>
            <a:off x="455245" y="1897655"/>
            <a:ext cx="10972440" cy="2233670"/>
          </a:xfrm>
        </p:spPr>
        <p:txBody>
          <a:bodyPr/>
          <a:lstStyle/>
          <a:p>
            <a:pPr marL="0" indent="0" algn="ctr">
              <a:buNone/>
            </a:pPr>
            <a:r>
              <a:rPr lang="es-ES" sz="4000" dirty="0" smtClean="0">
                <a:solidFill>
                  <a:schemeClr val="bg1"/>
                </a:solidFill>
              </a:rPr>
              <a:t>Los 10 Cristales de Emergencia</a:t>
            </a:r>
            <a:endParaRPr lang="en-US" sz="4000" dirty="0">
              <a:solidFill>
                <a:schemeClr val="bg1"/>
              </a:solidFill>
            </a:endParaRPr>
          </a:p>
        </p:txBody>
      </p:sp>
    </p:spTree>
    <p:extLst>
      <p:ext uri="{BB962C8B-B14F-4D97-AF65-F5344CB8AC3E}">
        <p14:creationId xmlns:p14="http://schemas.microsoft.com/office/powerpoint/2010/main" val="10759168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 name="TextShape 1"/>
          <p:cNvSpPr txBox="1"/>
          <p:nvPr/>
        </p:nvSpPr>
        <p:spPr>
          <a:xfrm>
            <a:off x="609480" y="136800"/>
            <a:ext cx="10972440" cy="1139400"/>
          </a:xfrm>
          <a:prstGeom prst="rect">
            <a:avLst/>
          </a:prstGeom>
          <a:noFill/>
          <a:ln>
            <a:noFill/>
          </a:ln>
        </p:spPr>
        <p:txBody>
          <a:bodyPr anchor="ctr" anchorCtr="1"/>
          <a:lstStyle/>
          <a:p>
            <a:pPr algn="ctr">
              <a:lnSpc>
                <a:spcPct val="100000"/>
              </a:lnSpc>
            </a:pPr>
            <a:endParaRPr lang="es-US" sz="1800" b="0" strike="noStrike" spc="-1" dirty="0">
              <a:solidFill>
                <a:schemeClr val="bg1"/>
              </a:solidFill>
              <a:uFill>
                <a:solidFill>
                  <a:srgbClr val="FFFFFF"/>
                </a:solidFill>
              </a:uFill>
              <a:latin typeface="Arial"/>
            </a:endParaRPr>
          </a:p>
        </p:txBody>
      </p:sp>
      <p:sp>
        <p:nvSpPr>
          <p:cNvPr id="371" name="TextShape 2"/>
          <p:cNvSpPr txBox="1"/>
          <p:nvPr/>
        </p:nvSpPr>
        <p:spPr>
          <a:xfrm>
            <a:off x="3319630" y="1119038"/>
            <a:ext cx="4920987" cy="5283404"/>
          </a:xfrm>
          <a:prstGeom prst="rect">
            <a:avLst/>
          </a:prstGeom>
          <a:noFill/>
          <a:ln>
            <a:noFill/>
          </a:ln>
        </p:spPr>
        <p:txBody>
          <a:bodyPr/>
          <a:lstStyle/>
          <a:p>
            <a:pPr marL="343080" indent="-342720">
              <a:lnSpc>
                <a:spcPct val="100000"/>
              </a:lnSpc>
              <a:buClr>
                <a:srgbClr val="99FF99"/>
              </a:buClr>
              <a:buSzPct val="80000"/>
              <a:buFont typeface="Wingdings" charset="2"/>
              <a:buChar char=""/>
            </a:pPr>
            <a:r>
              <a:rPr lang="es-US" sz="3200" b="0" strike="noStrike" spc="-1" dirty="0" smtClean="0">
                <a:solidFill>
                  <a:srgbClr val="FFFFFF"/>
                </a:solidFill>
                <a:uFill>
                  <a:solidFill>
                    <a:srgbClr val="FFFFFF"/>
                  </a:solidFill>
                </a:uFill>
                <a:latin typeface="Arial"/>
              </a:rPr>
              <a:t>Turmalina Negra</a:t>
            </a:r>
          </a:p>
          <a:p>
            <a:pPr marL="343080" indent="-342720">
              <a:lnSpc>
                <a:spcPct val="100000"/>
              </a:lnSpc>
              <a:buClr>
                <a:srgbClr val="99FF99"/>
              </a:buClr>
              <a:buSzPct val="80000"/>
              <a:buFont typeface="Wingdings" charset="2"/>
              <a:buChar char=""/>
            </a:pPr>
            <a:r>
              <a:rPr lang="es-US" sz="3200" spc="-1" dirty="0" smtClean="0">
                <a:solidFill>
                  <a:srgbClr val="FFFFFF"/>
                </a:solidFill>
                <a:uFill>
                  <a:solidFill>
                    <a:srgbClr val="FFFFFF"/>
                  </a:solidFill>
                </a:uFill>
                <a:latin typeface="Arial"/>
              </a:rPr>
              <a:t>Selenita</a:t>
            </a:r>
          </a:p>
          <a:p>
            <a:pPr marL="343080" indent="-342720">
              <a:lnSpc>
                <a:spcPct val="100000"/>
              </a:lnSpc>
              <a:buClr>
                <a:srgbClr val="99FF99"/>
              </a:buClr>
              <a:buSzPct val="80000"/>
              <a:buFont typeface="Wingdings" charset="2"/>
              <a:buChar char=""/>
            </a:pPr>
            <a:r>
              <a:rPr lang="es-US" sz="3200" b="0" strike="noStrike" spc="-1" dirty="0" smtClean="0">
                <a:solidFill>
                  <a:srgbClr val="FFFFFF"/>
                </a:solidFill>
                <a:uFill>
                  <a:solidFill>
                    <a:srgbClr val="FFFFFF"/>
                  </a:solidFill>
                </a:uFill>
                <a:latin typeface="Arial"/>
              </a:rPr>
              <a:t>Amatista</a:t>
            </a:r>
          </a:p>
          <a:p>
            <a:pPr marL="343080" indent="-342720">
              <a:lnSpc>
                <a:spcPct val="100000"/>
              </a:lnSpc>
              <a:buClr>
                <a:srgbClr val="99FF99"/>
              </a:buClr>
              <a:buSzPct val="80000"/>
              <a:buFont typeface="Wingdings" charset="2"/>
              <a:buChar char=""/>
            </a:pPr>
            <a:r>
              <a:rPr lang="es-US" sz="3200" spc="-1" dirty="0" smtClean="0">
                <a:solidFill>
                  <a:srgbClr val="FFFFFF"/>
                </a:solidFill>
                <a:uFill>
                  <a:solidFill>
                    <a:srgbClr val="FFFFFF"/>
                  </a:solidFill>
                </a:uFill>
                <a:latin typeface="Arial"/>
              </a:rPr>
              <a:t>Carnelia</a:t>
            </a:r>
          </a:p>
          <a:p>
            <a:pPr marL="343080" indent="-342720">
              <a:lnSpc>
                <a:spcPct val="100000"/>
              </a:lnSpc>
              <a:buClr>
                <a:srgbClr val="99FF99"/>
              </a:buClr>
              <a:buSzPct val="80000"/>
              <a:buFont typeface="Wingdings" charset="2"/>
              <a:buChar char=""/>
            </a:pPr>
            <a:r>
              <a:rPr lang="es-US" sz="3200" b="0" strike="noStrike" spc="-1" dirty="0" smtClean="0">
                <a:solidFill>
                  <a:srgbClr val="FFFFFF"/>
                </a:solidFill>
                <a:uFill>
                  <a:solidFill>
                    <a:srgbClr val="FFFFFF"/>
                  </a:solidFill>
                </a:uFill>
                <a:latin typeface="Arial"/>
              </a:rPr>
              <a:t>Citrina</a:t>
            </a:r>
          </a:p>
          <a:p>
            <a:pPr marL="343080" indent="-342720">
              <a:lnSpc>
                <a:spcPct val="100000"/>
              </a:lnSpc>
              <a:buClr>
                <a:srgbClr val="99FF99"/>
              </a:buClr>
              <a:buSzPct val="80000"/>
              <a:buFont typeface="Wingdings" charset="2"/>
              <a:buChar char=""/>
            </a:pPr>
            <a:r>
              <a:rPr lang="es-US" sz="3200" spc="-1" dirty="0" smtClean="0">
                <a:solidFill>
                  <a:srgbClr val="FFFFFF"/>
                </a:solidFill>
                <a:uFill>
                  <a:solidFill>
                    <a:srgbClr val="FFFFFF"/>
                  </a:solidFill>
                </a:uFill>
                <a:latin typeface="Arial"/>
              </a:rPr>
              <a:t>Cuarzo Transparente </a:t>
            </a:r>
          </a:p>
          <a:p>
            <a:pPr marL="343080" indent="-342720">
              <a:lnSpc>
                <a:spcPct val="100000"/>
              </a:lnSpc>
              <a:buClr>
                <a:srgbClr val="99FF99"/>
              </a:buClr>
              <a:buSzPct val="80000"/>
              <a:buFont typeface="Wingdings" charset="2"/>
              <a:buChar char=""/>
            </a:pPr>
            <a:r>
              <a:rPr lang="es-US" sz="3200" b="0" strike="noStrike" spc="-1" dirty="0" smtClean="0">
                <a:solidFill>
                  <a:srgbClr val="FFFFFF"/>
                </a:solidFill>
                <a:uFill>
                  <a:solidFill>
                    <a:srgbClr val="FFFFFF"/>
                  </a:solidFill>
                </a:uFill>
                <a:latin typeface="Arial"/>
              </a:rPr>
              <a:t>Lapis Lazuli</a:t>
            </a:r>
          </a:p>
          <a:p>
            <a:pPr marL="343080" indent="-342720">
              <a:lnSpc>
                <a:spcPct val="100000"/>
              </a:lnSpc>
              <a:buClr>
                <a:srgbClr val="99FF99"/>
              </a:buClr>
              <a:buSzPct val="80000"/>
              <a:buFont typeface="Wingdings" charset="2"/>
              <a:buChar char=""/>
            </a:pPr>
            <a:r>
              <a:rPr lang="es-US" sz="3200" spc="-1" dirty="0" smtClean="0">
                <a:solidFill>
                  <a:srgbClr val="FFFFFF"/>
                </a:solidFill>
                <a:uFill>
                  <a:solidFill>
                    <a:srgbClr val="FFFFFF"/>
                  </a:solidFill>
                </a:uFill>
                <a:latin typeface="Arial"/>
              </a:rPr>
              <a:t>Apofilita</a:t>
            </a:r>
          </a:p>
          <a:p>
            <a:pPr marL="343080" indent="-342720">
              <a:lnSpc>
                <a:spcPct val="100000"/>
              </a:lnSpc>
              <a:buClr>
                <a:srgbClr val="99FF99"/>
              </a:buClr>
              <a:buSzPct val="80000"/>
              <a:buFont typeface="Wingdings" charset="2"/>
              <a:buChar char=""/>
            </a:pPr>
            <a:r>
              <a:rPr lang="es-US" sz="3200" b="0" strike="noStrike" spc="-1" dirty="0" smtClean="0">
                <a:solidFill>
                  <a:srgbClr val="FFFFFF"/>
                </a:solidFill>
                <a:uFill>
                  <a:solidFill>
                    <a:srgbClr val="FFFFFF"/>
                  </a:solidFill>
                </a:uFill>
                <a:latin typeface="Arial"/>
              </a:rPr>
              <a:t>Súper 7</a:t>
            </a:r>
          </a:p>
          <a:p>
            <a:pPr marL="343080" indent="-342720">
              <a:lnSpc>
                <a:spcPct val="100000"/>
              </a:lnSpc>
              <a:buClr>
                <a:srgbClr val="99FF99"/>
              </a:buClr>
              <a:buSzPct val="80000"/>
              <a:buFont typeface="Wingdings" charset="2"/>
              <a:buChar char=""/>
            </a:pPr>
            <a:r>
              <a:rPr lang="es-US" sz="3200" spc="-1" dirty="0" smtClean="0">
                <a:solidFill>
                  <a:srgbClr val="FFFFFF"/>
                </a:solidFill>
                <a:uFill>
                  <a:solidFill>
                    <a:srgbClr val="FFFFFF"/>
                  </a:solidFill>
                </a:uFill>
                <a:latin typeface="Arial"/>
              </a:rPr>
              <a:t>Atlantisita</a:t>
            </a:r>
            <a:r>
              <a:rPr lang="es-US" sz="3200" b="0" strike="noStrike" spc="-1" dirty="0" smtClean="0">
                <a:solidFill>
                  <a:srgbClr val="FFFFFF"/>
                </a:solidFill>
                <a:uFill>
                  <a:solidFill>
                    <a:srgbClr val="FFFFFF"/>
                  </a:solidFill>
                </a:uFill>
                <a:latin typeface="Arial"/>
              </a:rPr>
              <a:t> </a:t>
            </a:r>
            <a:endParaRPr lang="es-US" sz="3200" b="0" strike="noStrike" spc="-1" dirty="0">
              <a:solidFill>
                <a:srgbClr val="FFFFFF"/>
              </a:solidFill>
              <a:uFill>
                <a:solidFill>
                  <a:srgbClr val="FFFFFF"/>
                </a:solidFill>
              </a:uFill>
              <a:latin typeface="Arial"/>
            </a:endParaRPr>
          </a:p>
        </p:txBody>
      </p:sp>
      <p:sp>
        <p:nvSpPr>
          <p:cNvPr id="372" name="TextShape 3"/>
          <p:cNvSpPr txBox="1"/>
          <p:nvPr/>
        </p:nvSpPr>
        <p:spPr>
          <a:xfrm>
            <a:off x="8737560" y="6245280"/>
            <a:ext cx="2844360" cy="475920"/>
          </a:xfrm>
          <a:prstGeom prst="rect">
            <a:avLst/>
          </a:prstGeom>
          <a:noFill/>
          <a:ln>
            <a:noFill/>
          </a:ln>
        </p:spPr>
        <p:txBody>
          <a:bodyPr anchor="b"/>
          <a:lstStyle/>
          <a:p>
            <a:pPr algn="r">
              <a:lnSpc>
                <a:spcPct val="100000"/>
              </a:lnSpc>
            </a:pPr>
            <a:fld id="{23D57B76-9CF7-4E54-927C-90C760C68F49}" type="slidenum">
              <a:rPr lang="es-US" sz="1400" b="0" strike="noStrike" spc="-1">
                <a:solidFill>
                  <a:srgbClr val="FFFFFF"/>
                </a:solidFill>
                <a:uFill>
                  <a:solidFill>
                    <a:srgbClr val="FFFFFF"/>
                  </a:solidFill>
                </a:uFill>
                <a:latin typeface="Arial"/>
              </a:rPr>
              <a:t>9</a:t>
            </a:fld>
            <a:endParaRPr lang="es-US" sz="1400" b="0" strike="noStrike" spc="-1" dirty="0">
              <a:solidFill>
                <a:srgbClr val="000000"/>
              </a:solidFill>
              <a:uFill>
                <a:solidFill>
                  <a:srgbClr val="FFFFFF"/>
                </a:solidFill>
              </a:uFill>
              <a:latin typeface="Times New Roman"/>
            </a:endParaRPr>
          </a:p>
        </p:txBody>
      </p:sp>
      <p:sp>
        <p:nvSpPr>
          <p:cNvPr id="5" name="Subtitle 2"/>
          <p:cNvSpPr txBox="1">
            <a:spLocks/>
          </p:cNvSpPr>
          <p:nvPr/>
        </p:nvSpPr>
        <p:spPr>
          <a:xfrm>
            <a:off x="521347" y="136800"/>
            <a:ext cx="10972440" cy="69130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s-ES" sz="4000" dirty="0" smtClean="0">
                <a:solidFill>
                  <a:schemeClr val="bg1"/>
                </a:solidFill>
              </a:rPr>
              <a:t>Los 10 Cristales de Emergencia</a:t>
            </a:r>
            <a:endParaRPr lang="en-US" sz="4000" dirty="0">
              <a:solidFill>
                <a:schemeClr val="bg1"/>
              </a:solidFill>
            </a:endParaRPr>
          </a:p>
        </p:txBody>
      </p:sp>
    </p:spTree>
    <p:extLst>
      <p:ext uri="{BB962C8B-B14F-4D97-AF65-F5344CB8AC3E}">
        <p14:creationId xmlns:p14="http://schemas.microsoft.com/office/powerpoint/2010/main" val="3241849419"/>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4891</TotalTime>
  <Words>2856</Words>
  <Application>Microsoft Office PowerPoint</Application>
  <PresentationFormat>Widescreen</PresentationFormat>
  <Paragraphs>270</Paragraphs>
  <Slides>33</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33</vt:i4>
      </vt:variant>
    </vt:vector>
  </HeadingPairs>
  <TitlesOfParts>
    <vt:vector size="41" baseType="lpstr">
      <vt:lpstr>Ameretto Condensed</vt:lpstr>
      <vt:lpstr>Arial</vt:lpstr>
      <vt:lpstr>DejaVu Sans</vt:lpstr>
      <vt:lpstr>Symbol</vt:lpstr>
      <vt:lpstr>Times New Roman</vt:lpstr>
      <vt:lpstr>Wingdings</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¿Que tienen en común La Geometría Sagrada, la Kabbalah y la Física Cuántica?</dc:title>
  <dc:subject/>
  <dc:creator>Susana Fortun</dc:creator>
  <dc:description/>
  <cp:lastModifiedBy>Ayessa Lopez</cp:lastModifiedBy>
  <cp:revision>326</cp:revision>
  <dcterms:created xsi:type="dcterms:W3CDTF">2019-06-04T15:33:08Z</dcterms:created>
  <dcterms:modified xsi:type="dcterms:W3CDTF">2020-08-02T00:36:36Z</dcterms:modified>
  <dc:language>es-US</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0</vt:i4>
  </property>
  <property fmtid="{D5CDD505-2E9C-101B-9397-08002B2CF9AE}" pid="8" name="PresentationFormat">
    <vt:lpwstr>Widescreen</vt:lpwstr>
  </property>
  <property fmtid="{D5CDD505-2E9C-101B-9397-08002B2CF9AE}" pid="9" name="ScaleCrop">
    <vt:bool>false</vt:bool>
  </property>
  <property fmtid="{D5CDD505-2E9C-101B-9397-08002B2CF9AE}" pid="10" name="ShareDoc">
    <vt:bool>false</vt:bool>
  </property>
  <property fmtid="{D5CDD505-2E9C-101B-9397-08002B2CF9AE}" pid="11" name="Slides">
    <vt:i4>35</vt:i4>
  </property>
</Properties>
</file>