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307" r:id="rId5"/>
    <p:sldId id="334" r:id="rId6"/>
    <p:sldId id="310" r:id="rId7"/>
    <p:sldId id="335" r:id="rId8"/>
    <p:sldId id="336" r:id="rId9"/>
    <p:sldId id="337" r:id="rId10"/>
    <p:sldId id="338" r:id="rId11"/>
    <p:sldId id="339" r:id="rId12"/>
    <p:sldId id="340" r:id="rId13"/>
    <p:sldId id="341" r:id="rId14"/>
    <p:sldId id="342" r:id="rId15"/>
    <p:sldId id="343" r:id="rId16"/>
    <p:sldId id="348" r:id="rId17"/>
    <p:sldId id="360" r:id="rId18"/>
    <p:sldId id="347" r:id="rId19"/>
    <p:sldId id="359" r:id="rId20"/>
    <p:sldId id="344" r:id="rId21"/>
    <p:sldId id="346" r:id="rId22"/>
    <p:sldId id="350" r:id="rId23"/>
    <p:sldId id="362" r:id="rId24"/>
    <p:sldId id="351" r:id="rId25"/>
    <p:sldId id="363" r:id="rId26"/>
    <p:sldId id="352" r:id="rId27"/>
    <p:sldId id="364" r:id="rId28"/>
    <p:sldId id="349" r:id="rId29"/>
    <p:sldId id="361" r:id="rId30"/>
    <p:sldId id="357" r:id="rId31"/>
    <p:sldId id="284" r:id="rId32"/>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60"/>
  </p:normalViewPr>
  <p:slideViewPr>
    <p:cSldViewPr snapToGrid="0">
      <p:cViewPr varScale="1">
        <p:scale>
          <a:sx n="51" d="100"/>
          <a:sy n="51" d="100"/>
        </p:scale>
        <p:origin x="816" y="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44" name="PlaceHolder 2"/>
          <p:cNvSpPr>
            <a:spLocks noGrp="1"/>
          </p:cNvSpPr>
          <p:nvPr>
            <p:ph type="body"/>
          </p:nvPr>
        </p:nvSpPr>
        <p:spPr>
          <a:xfrm>
            <a:off x="609480" y="160020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5" name="PlaceHolder 3"/>
          <p:cNvSpPr>
            <a:spLocks noGrp="1"/>
          </p:cNvSpPr>
          <p:nvPr>
            <p:ph type="body"/>
          </p:nvPr>
        </p:nvSpPr>
        <p:spPr>
          <a:xfrm>
            <a:off x="609480" y="396432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47"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8"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9" name="PlaceHolder 4"/>
          <p:cNvSpPr>
            <a:spLocks noGrp="1"/>
          </p:cNvSpPr>
          <p:nvPr>
            <p:ph type="body"/>
          </p:nvPr>
        </p:nvSpPr>
        <p:spPr>
          <a:xfrm>
            <a:off x="623196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50" name="PlaceHolder 5"/>
          <p:cNvSpPr>
            <a:spLocks noGrp="1"/>
          </p:cNvSpPr>
          <p:nvPr>
            <p:ph type="body"/>
          </p:nvPr>
        </p:nvSpPr>
        <p:spPr>
          <a:xfrm>
            <a:off x="60948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52" name="PlaceHolder 2"/>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53" name="PlaceHolder 3"/>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pic>
        <p:nvPicPr>
          <p:cNvPr id="154" name="Picture 153"/>
          <p:cNvPicPr/>
          <p:nvPr/>
        </p:nvPicPr>
        <p:blipFill>
          <a:blip r:embed="rId2"/>
          <a:stretch/>
        </p:blipFill>
        <p:spPr>
          <a:xfrm>
            <a:off x="3259080" y="1599840"/>
            <a:ext cx="5672520" cy="4525560"/>
          </a:xfrm>
          <a:prstGeom prst="rect">
            <a:avLst/>
          </a:prstGeom>
          <a:ln>
            <a:noFill/>
          </a:ln>
        </p:spPr>
      </p:pic>
      <p:pic>
        <p:nvPicPr>
          <p:cNvPr id="155" name="Picture 154"/>
          <p:cNvPicPr/>
          <p:nvPr/>
        </p:nvPicPr>
        <p:blipFill>
          <a:blip r:embed="rId2"/>
          <a:stretch/>
        </p:blipFill>
        <p:spPr>
          <a:xfrm>
            <a:off x="3259080" y="1599840"/>
            <a:ext cx="567252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itle Slide">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21" name="PlaceHolder 2"/>
          <p:cNvSpPr>
            <a:spLocks noGrp="1"/>
          </p:cNvSpPr>
          <p:nvPr>
            <p:ph type="subTitle"/>
          </p:nvPr>
        </p:nvSpPr>
        <p:spPr>
          <a:xfrm>
            <a:off x="609480" y="1600200"/>
            <a:ext cx="10972440" cy="4525560"/>
          </a:xfrm>
          <a:prstGeom prst="rect">
            <a:avLst/>
          </a:prstGeom>
        </p:spPr>
        <p:txBody>
          <a:bodyPr lIns="0" tIns="0" rIns="0" bIns="0" anchor="ctr"/>
          <a:lstStyle/>
          <a:p>
            <a:pPr algn="ctr"/>
            <a:endParaRPr lang="es-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23" name="PlaceHolder 2"/>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itle,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25" name="PlaceHolder 2"/>
          <p:cNvSpPr>
            <a:spLocks noGrp="1"/>
          </p:cNvSpPr>
          <p:nvPr>
            <p:ph type="body"/>
          </p:nvPr>
        </p:nvSpPr>
        <p:spPr>
          <a:xfrm>
            <a:off x="60948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26" name="PlaceHolder 3"/>
          <p:cNvSpPr>
            <a:spLocks noGrp="1"/>
          </p:cNvSpPr>
          <p:nvPr>
            <p:ph type="body"/>
          </p:nvPr>
        </p:nvSpPr>
        <p:spPr>
          <a:xfrm>
            <a:off x="623196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Only" preserve="1">
  <p:cSld name="Centered Text">
    <p:spTree>
      <p:nvGrpSpPr>
        <p:cNvPr id="1" name=""/>
        <p:cNvGrpSpPr/>
        <p:nvPr/>
      </p:nvGrpSpPr>
      <p:grpSpPr>
        <a:xfrm>
          <a:off x="0" y="0"/>
          <a:ext cx="0" cy="0"/>
          <a:chOff x="0" y="0"/>
          <a:chExt cx="0" cy="0"/>
        </a:xfrm>
      </p:grpSpPr>
      <p:sp>
        <p:nvSpPr>
          <p:cNvPr id="228" name="PlaceHolder 1"/>
          <p:cNvSpPr>
            <a:spLocks noGrp="1"/>
          </p:cNvSpPr>
          <p:nvPr>
            <p:ph type="subTitle"/>
          </p:nvPr>
        </p:nvSpPr>
        <p:spPr>
          <a:xfrm>
            <a:off x="609480" y="277920"/>
            <a:ext cx="10972440" cy="5283000"/>
          </a:xfrm>
          <a:prstGeom prst="rect">
            <a:avLst/>
          </a:prstGeom>
        </p:spPr>
        <p:txBody>
          <a:bodyPr lIns="0" tIns="0" rIns="0" bIns="0" anchor="ctr"/>
          <a:lstStyle/>
          <a:p>
            <a:pPr algn="ctr"/>
            <a:endParaRPr lang="es-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30"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1" name="PlaceHolder 3"/>
          <p:cNvSpPr>
            <a:spLocks noGrp="1"/>
          </p:cNvSpPr>
          <p:nvPr>
            <p:ph type="body"/>
          </p:nvPr>
        </p:nvSpPr>
        <p:spPr>
          <a:xfrm>
            <a:off x="60948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2" name="PlaceHolder 4"/>
          <p:cNvSpPr>
            <a:spLocks noGrp="1"/>
          </p:cNvSpPr>
          <p:nvPr>
            <p:ph type="body"/>
          </p:nvPr>
        </p:nvSpPr>
        <p:spPr>
          <a:xfrm>
            <a:off x="623196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23" name="PlaceHolder 2"/>
          <p:cNvSpPr>
            <a:spLocks noGrp="1"/>
          </p:cNvSpPr>
          <p:nvPr>
            <p:ph type="subTitle"/>
          </p:nvPr>
        </p:nvSpPr>
        <p:spPr>
          <a:xfrm>
            <a:off x="609480" y="1600200"/>
            <a:ext cx="10972440" cy="4525560"/>
          </a:xfrm>
          <a:prstGeom prst="rect">
            <a:avLst/>
          </a:prstGeom>
        </p:spPr>
        <p:txBody>
          <a:bodyPr lIns="0" tIns="0" rIns="0" bIns="0" anchor="ctr"/>
          <a:lstStyle/>
          <a:p>
            <a:pPr algn="ctr"/>
            <a:endParaRPr lang="es-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34" name="PlaceHolder 2"/>
          <p:cNvSpPr>
            <a:spLocks noGrp="1"/>
          </p:cNvSpPr>
          <p:nvPr>
            <p:ph type="body"/>
          </p:nvPr>
        </p:nvSpPr>
        <p:spPr>
          <a:xfrm>
            <a:off x="60948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5"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6" name="PlaceHolder 4"/>
          <p:cNvSpPr>
            <a:spLocks noGrp="1"/>
          </p:cNvSpPr>
          <p:nvPr>
            <p:ph type="body"/>
          </p:nvPr>
        </p:nvSpPr>
        <p:spPr>
          <a:xfrm>
            <a:off x="623196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OverTx" preserve="1">
  <p:cSld name="Title, 2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38"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9"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0" name="PlaceHolder 4"/>
          <p:cNvSpPr>
            <a:spLocks noGrp="1"/>
          </p:cNvSpPr>
          <p:nvPr>
            <p:ph type="body"/>
          </p:nvPr>
        </p:nvSpPr>
        <p:spPr>
          <a:xfrm>
            <a:off x="609480" y="396432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OverTx" preserve="1">
  <p:cSld name="Title,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42" name="PlaceHolder 2"/>
          <p:cNvSpPr>
            <a:spLocks noGrp="1"/>
          </p:cNvSpPr>
          <p:nvPr>
            <p:ph type="body"/>
          </p:nvPr>
        </p:nvSpPr>
        <p:spPr>
          <a:xfrm>
            <a:off x="609480" y="160020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3" name="PlaceHolder 3"/>
          <p:cNvSpPr>
            <a:spLocks noGrp="1"/>
          </p:cNvSpPr>
          <p:nvPr>
            <p:ph type="body"/>
          </p:nvPr>
        </p:nvSpPr>
        <p:spPr>
          <a:xfrm>
            <a:off x="609480" y="396432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fourObj" preserve="1">
  <p:cSld name="Title, 4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45"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6"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7" name="PlaceHolder 4"/>
          <p:cNvSpPr>
            <a:spLocks noGrp="1"/>
          </p:cNvSpPr>
          <p:nvPr>
            <p:ph type="body"/>
          </p:nvPr>
        </p:nvSpPr>
        <p:spPr>
          <a:xfrm>
            <a:off x="623196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8" name="PlaceHolder 5"/>
          <p:cNvSpPr>
            <a:spLocks noGrp="1"/>
          </p:cNvSpPr>
          <p:nvPr>
            <p:ph type="body"/>
          </p:nvPr>
        </p:nvSpPr>
        <p:spPr>
          <a:xfrm>
            <a:off x="60948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itle, 6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50" name="PlaceHolder 2"/>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51" name="PlaceHolder 3"/>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pic>
        <p:nvPicPr>
          <p:cNvPr id="252" name="Picture 251"/>
          <p:cNvPicPr/>
          <p:nvPr/>
        </p:nvPicPr>
        <p:blipFill>
          <a:blip r:embed="rId2"/>
          <a:stretch/>
        </p:blipFill>
        <p:spPr>
          <a:xfrm>
            <a:off x="3259080" y="1599840"/>
            <a:ext cx="5672520" cy="4525560"/>
          </a:xfrm>
          <a:prstGeom prst="rect">
            <a:avLst/>
          </a:prstGeom>
          <a:ln>
            <a:noFill/>
          </a:ln>
        </p:spPr>
      </p:pic>
      <p:pic>
        <p:nvPicPr>
          <p:cNvPr id="253" name="Picture 252"/>
          <p:cNvPicPr/>
          <p:nvPr/>
        </p:nvPicPr>
        <p:blipFill>
          <a:blip r:embed="rId2"/>
          <a:stretch/>
        </p:blipFill>
        <p:spPr>
          <a:xfrm>
            <a:off x="3259080" y="1599840"/>
            <a:ext cx="5672520" cy="45255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25" name="PlaceHolder 2"/>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27" name="PlaceHolder 2"/>
          <p:cNvSpPr>
            <a:spLocks noGrp="1"/>
          </p:cNvSpPr>
          <p:nvPr>
            <p:ph type="body"/>
          </p:nvPr>
        </p:nvSpPr>
        <p:spPr>
          <a:xfrm>
            <a:off x="60948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28" name="PlaceHolder 3"/>
          <p:cNvSpPr>
            <a:spLocks noGrp="1"/>
          </p:cNvSpPr>
          <p:nvPr>
            <p:ph type="body"/>
          </p:nvPr>
        </p:nvSpPr>
        <p:spPr>
          <a:xfrm>
            <a:off x="623196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609480" y="277920"/>
            <a:ext cx="10972440" cy="5283000"/>
          </a:xfrm>
          <a:prstGeom prst="rect">
            <a:avLst/>
          </a:prstGeom>
        </p:spPr>
        <p:txBody>
          <a:bodyPr lIns="0" tIns="0" rIns="0" bIns="0" anchor="ctr"/>
          <a:lstStyle/>
          <a:p>
            <a:pPr algn="ctr"/>
            <a:endParaRPr lang="es-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32"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33" name="PlaceHolder 3"/>
          <p:cNvSpPr>
            <a:spLocks noGrp="1"/>
          </p:cNvSpPr>
          <p:nvPr>
            <p:ph type="body"/>
          </p:nvPr>
        </p:nvSpPr>
        <p:spPr>
          <a:xfrm>
            <a:off x="60948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34" name="PlaceHolder 4"/>
          <p:cNvSpPr>
            <a:spLocks noGrp="1"/>
          </p:cNvSpPr>
          <p:nvPr>
            <p:ph type="body"/>
          </p:nvPr>
        </p:nvSpPr>
        <p:spPr>
          <a:xfrm>
            <a:off x="623196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36" name="PlaceHolder 2"/>
          <p:cNvSpPr>
            <a:spLocks noGrp="1"/>
          </p:cNvSpPr>
          <p:nvPr>
            <p:ph type="body"/>
          </p:nvPr>
        </p:nvSpPr>
        <p:spPr>
          <a:xfrm>
            <a:off x="60948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37"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38" name="PlaceHolder 4"/>
          <p:cNvSpPr>
            <a:spLocks noGrp="1"/>
          </p:cNvSpPr>
          <p:nvPr>
            <p:ph type="body"/>
          </p:nvPr>
        </p:nvSpPr>
        <p:spPr>
          <a:xfrm>
            <a:off x="623196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40"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1"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2" name="PlaceHolder 4"/>
          <p:cNvSpPr>
            <a:spLocks noGrp="1"/>
          </p:cNvSpPr>
          <p:nvPr>
            <p:ph type="body"/>
          </p:nvPr>
        </p:nvSpPr>
        <p:spPr>
          <a:xfrm>
            <a:off x="609480" y="396432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22" name="CustomShape 1" hidden="1"/>
          <p:cNvSpPr/>
          <p:nvPr/>
        </p:nvSpPr>
        <p:spPr>
          <a:xfrm>
            <a:off x="8836920" y="6429240"/>
            <a:ext cx="380520" cy="209160"/>
          </a:xfrm>
          <a:custGeom>
            <a:avLst/>
            <a:gdLst/>
            <a:ahLst/>
            <a:cxnLst/>
            <a:rect l="l" t="t"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chemeClr val="accent2">
                  <a:gamma/>
                  <a:shade val="87843"/>
                  <a:invGamma/>
                </a:schemeClr>
              </a:gs>
            </a:gsLst>
            <a:lin ang="18900000"/>
          </a:gradFill>
          <a:ln w="9360">
            <a:noFill/>
          </a:ln>
        </p:spPr>
        <p:style>
          <a:lnRef idx="0">
            <a:scrgbClr r="0" g="0" b="0"/>
          </a:lnRef>
          <a:fillRef idx="0">
            <a:scrgbClr r="0" g="0" b="0"/>
          </a:fillRef>
          <a:effectRef idx="0">
            <a:scrgbClr r="0" g="0" b="0"/>
          </a:effectRef>
          <a:fontRef idx="minor"/>
        </p:style>
      </p:sp>
      <p:sp>
        <p:nvSpPr>
          <p:cNvPr id="123" name="CustomShape 2"/>
          <p:cNvSpPr/>
          <p:nvPr/>
        </p:nvSpPr>
        <p:spPr>
          <a:xfrm>
            <a:off x="4320" y="4267080"/>
            <a:ext cx="12187440" cy="2590560"/>
          </a:xfrm>
          <a:custGeom>
            <a:avLst/>
            <a:gdLst/>
            <a:ahLst/>
            <a:cxnLst/>
            <a:rect l="l" t="t" r="r" b="b"/>
            <a:pathLst>
              <a:path w="5740" h="4316">
                <a:moveTo>
                  <a:pt x="5740" y="4316"/>
                </a:moveTo>
                <a:lnTo>
                  <a:pt x="0" y="4316"/>
                </a:lnTo>
                <a:lnTo>
                  <a:pt x="0" y="0"/>
                </a:lnTo>
                <a:lnTo>
                  <a:pt x="5740" y="0"/>
                </a:lnTo>
                <a:lnTo>
                  <a:pt x="5740" y="431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 name="CustomShape 3"/>
          <p:cNvSpPr/>
          <p:nvPr/>
        </p:nvSpPr>
        <p:spPr>
          <a:xfrm>
            <a:off x="7804080" y="6048360"/>
            <a:ext cx="1125720" cy="51876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3" name="CustomShape 4"/>
          <p:cNvSpPr/>
          <p:nvPr/>
        </p:nvSpPr>
        <p:spPr>
          <a:xfrm>
            <a:off x="7888680" y="6095880"/>
            <a:ext cx="956520" cy="436320"/>
          </a:xfrm>
          <a:prstGeom prst="ellipse">
            <a:avLst/>
          </a:pr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 name="CustomShape 5"/>
          <p:cNvSpPr/>
          <p:nvPr/>
        </p:nvSpPr>
        <p:spPr>
          <a:xfrm>
            <a:off x="8007480" y="6146640"/>
            <a:ext cx="727920" cy="328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5" name="CustomShape 6"/>
          <p:cNvSpPr/>
          <p:nvPr/>
        </p:nvSpPr>
        <p:spPr>
          <a:xfrm>
            <a:off x="8092080" y="6184800"/>
            <a:ext cx="554040" cy="25200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6" name="CustomShape 7"/>
          <p:cNvSpPr/>
          <p:nvPr/>
        </p:nvSpPr>
        <p:spPr>
          <a:xfrm>
            <a:off x="8164080" y="6226200"/>
            <a:ext cx="406080" cy="1695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7" name="CustomShape 8"/>
          <p:cNvSpPr/>
          <p:nvPr/>
        </p:nvSpPr>
        <p:spPr>
          <a:xfrm>
            <a:off x="7569360" y="5897520"/>
            <a:ext cx="810360" cy="255240"/>
          </a:xfrm>
          <a:custGeom>
            <a:avLst/>
            <a:gdLst/>
            <a:ahLst/>
            <a:cxn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8" name="CustomShape 9"/>
          <p:cNvSpPr/>
          <p:nvPr/>
        </p:nvSpPr>
        <p:spPr>
          <a:xfrm>
            <a:off x="7823160" y="6620040"/>
            <a:ext cx="939600" cy="104400"/>
          </a:xfrm>
          <a:custGeom>
            <a:avLst/>
            <a:gdLst/>
            <a:ahLst/>
            <a:cxn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chemeClr val="accent2">
                  <a:gamma/>
                  <a:shade val="84706"/>
                  <a:invGamma/>
                </a:schemeClr>
              </a:gs>
              <a:gs pos="100000">
                <a:schemeClr val="accent2"/>
              </a:gs>
            </a:gsLst>
            <a:lin ang="18900000"/>
          </a:gradFill>
          <a:ln w="9360">
            <a:noFill/>
          </a:ln>
        </p:spPr>
        <p:style>
          <a:lnRef idx="0">
            <a:scrgbClr r="0" g="0" b="0"/>
          </a:lnRef>
          <a:fillRef idx="0">
            <a:scrgbClr r="0" g="0" b="0"/>
          </a:fillRef>
          <a:effectRef idx="0">
            <a:scrgbClr r="0" g="0" b="0"/>
          </a:effectRef>
          <a:fontRef idx="minor"/>
        </p:style>
      </p:sp>
      <p:sp>
        <p:nvSpPr>
          <p:cNvPr id="9" name="CustomShape 10"/>
          <p:cNvSpPr/>
          <p:nvPr/>
        </p:nvSpPr>
        <p:spPr>
          <a:xfrm>
            <a:off x="7467480" y="6200640"/>
            <a:ext cx="187920" cy="342720"/>
          </a:xfrm>
          <a:custGeom>
            <a:avLst/>
            <a:gdLst/>
            <a:ahLst/>
            <a:cxn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0" name="CustomShape 11"/>
          <p:cNvSpPr/>
          <p:nvPr/>
        </p:nvSpPr>
        <p:spPr>
          <a:xfrm>
            <a:off x="7556400" y="5945040"/>
            <a:ext cx="1587240" cy="731520"/>
          </a:xfrm>
          <a:custGeom>
            <a:avLst/>
            <a:gdLst/>
            <a:ahLst/>
            <a:cxn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1" name="CustomShape 12"/>
          <p:cNvSpPr/>
          <p:nvPr/>
        </p:nvSpPr>
        <p:spPr>
          <a:xfrm>
            <a:off x="8547120" y="5907240"/>
            <a:ext cx="202680" cy="47160"/>
          </a:xfrm>
          <a:custGeom>
            <a:avLst/>
            <a:gdLst/>
            <a:ahLst/>
            <a:cxn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chemeClr val="accent2">
                  <a:gamma/>
                  <a:shade val="87843"/>
                  <a:invGamma/>
                </a:schemeClr>
              </a:gs>
            </a:gsLst>
            <a:lin ang="0"/>
          </a:gradFill>
          <a:ln w="9360">
            <a:noFill/>
          </a:ln>
        </p:spPr>
        <p:style>
          <a:lnRef idx="0">
            <a:scrgbClr r="0" g="0" b="0"/>
          </a:lnRef>
          <a:fillRef idx="0">
            <a:scrgbClr r="0" g="0" b="0"/>
          </a:fillRef>
          <a:effectRef idx="0">
            <a:scrgbClr r="0" g="0" b="0"/>
          </a:effectRef>
          <a:fontRef idx="minor"/>
        </p:style>
      </p:sp>
      <p:sp>
        <p:nvSpPr>
          <p:cNvPr id="12" name="CustomShape 13"/>
          <p:cNvSpPr/>
          <p:nvPr/>
        </p:nvSpPr>
        <p:spPr>
          <a:xfrm>
            <a:off x="8278200" y="6267600"/>
            <a:ext cx="177480" cy="8388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3" name="CustomShape 14"/>
          <p:cNvSpPr/>
          <p:nvPr/>
        </p:nvSpPr>
        <p:spPr>
          <a:xfrm>
            <a:off x="4800600" y="6245280"/>
            <a:ext cx="1350000" cy="597960"/>
          </a:xfrm>
          <a:prstGeom prst="ellipse">
            <a:avLst/>
          </a:prstGeom>
          <a:gradFill>
            <a:gsLst>
              <a:gs pos="0">
                <a:schemeClr val="accent2">
                  <a:gamma/>
                  <a:shade val="87843"/>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14" name="CustomShape 15"/>
          <p:cNvSpPr/>
          <p:nvPr/>
        </p:nvSpPr>
        <p:spPr>
          <a:xfrm>
            <a:off x="4897800" y="6283440"/>
            <a:ext cx="1149120" cy="526680"/>
          </a:xfrm>
          <a:prstGeom prst="ellipse">
            <a:avLst/>
          </a:prstGeom>
          <a:gradFill>
            <a:gsLst>
              <a:gs pos="0">
                <a:schemeClr val="accent2"/>
              </a:gs>
              <a:gs pos="100000">
                <a:schemeClr val="accent2">
                  <a:gamma/>
                  <a:shade val="87843"/>
                  <a:invGamma/>
                </a:schemeClr>
              </a:gs>
            </a:gsLst>
            <a:lin ang="2700000"/>
          </a:gradFill>
          <a:ln w="9360">
            <a:noFill/>
          </a:ln>
        </p:spPr>
        <p:style>
          <a:lnRef idx="0">
            <a:scrgbClr r="0" g="0" b="0"/>
          </a:lnRef>
          <a:fillRef idx="0">
            <a:scrgbClr r="0" g="0" b="0"/>
          </a:fillRef>
          <a:effectRef idx="0">
            <a:scrgbClr r="0" g="0" b="0"/>
          </a:effectRef>
          <a:fontRef idx="minor"/>
        </p:style>
      </p:sp>
      <p:sp>
        <p:nvSpPr>
          <p:cNvPr id="15" name="CustomShape 16"/>
          <p:cNvSpPr/>
          <p:nvPr/>
        </p:nvSpPr>
        <p:spPr>
          <a:xfrm>
            <a:off x="4955040" y="6316560"/>
            <a:ext cx="1060200" cy="474480"/>
          </a:xfrm>
          <a:prstGeom prst="ellipse">
            <a:avLst/>
          </a:prstGeom>
          <a:gradFill>
            <a:gsLst>
              <a:gs pos="0">
                <a:schemeClr val="accent2">
                  <a:gamma/>
                  <a:shade val="90980"/>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16" name="CustomShape 17"/>
          <p:cNvSpPr/>
          <p:nvPr/>
        </p:nvSpPr>
        <p:spPr>
          <a:xfrm>
            <a:off x="5012280" y="6345360"/>
            <a:ext cx="939600" cy="40932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 name="CustomShape 18"/>
          <p:cNvSpPr/>
          <p:nvPr/>
        </p:nvSpPr>
        <p:spPr>
          <a:xfrm>
            <a:off x="5048280" y="6357960"/>
            <a:ext cx="873720" cy="38052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8" name="CustomShape 19"/>
          <p:cNvSpPr/>
          <p:nvPr/>
        </p:nvSpPr>
        <p:spPr>
          <a:xfrm>
            <a:off x="5158440" y="6391440"/>
            <a:ext cx="647280" cy="30456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9" name="CustomShape 20"/>
          <p:cNvSpPr/>
          <p:nvPr/>
        </p:nvSpPr>
        <p:spPr>
          <a:xfrm>
            <a:off x="5240880" y="6438960"/>
            <a:ext cx="480240" cy="213840"/>
          </a:xfrm>
          <a:prstGeom prst="ellipse">
            <a:avLst/>
          </a:prstGeom>
          <a:gradFill>
            <a:gsLst>
              <a:gs pos="0">
                <a:schemeClr val="accent2"/>
              </a:gs>
              <a:gs pos="100000">
                <a:schemeClr val="accent2">
                  <a:gamma/>
                  <a:shade val="90980"/>
                  <a:invGamma/>
                </a:schemeClr>
              </a:gs>
            </a:gsLst>
            <a:lin ang="2700000"/>
          </a:gradFill>
          <a:ln w="9360">
            <a:noFill/>
          </a:ln>
        </p:spPr>
        <p:style>
          <a:lnRef idx="0">
            <a:scrgbClr r="0" g="0" b="0"/>
          </a:lnRef>
          <a:fillRef idx="0">
            <a:scrgbClr r="0" g="0" b="0"/>
          </a:fillRef>
          <a:effectRef idx="0">
            <a:scrgbClr r="0" g="0" b="0"/>
          </a:effectRef>
          <a:fontRef idx="minor"/>
        </p:style>
      </p:sp>
      <p:sp>
        <p:nvSpPr>
          <p:cNvPr id="20" name="CustomShape 21"/>
          <p:cNvSpPr/>
          <p:nvPr/>
        </p:nvSpPr>
        <p:spPr>
          <a:xfrm>
            <a:off x="5380560" y="6504120"/>
            <a:ext cx="190080" cy="9504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21" name="CustomShape 22"/>
          <p:cNvSpPr/>
          <p:nvPr/>
        </p:nvSpPr>
        <p:spPr>
          <a:xfrm>
            <a:off x="5471640" y="6067440"/>
            <a:ext cx="950040" cy="294840"/>
          </a:xfrm>
          <a:custGeom>
            <a:avLst/>
            <a:gdLst/>
            <a:ahLst/>
            <a:cxn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22" name="CustomShape 23"/>
          <p:cNvSpPr/>
          <p:nvPr/>
        </p:nvSpPr>
        <p:spPr>
          <a:xfrm>
            <a:off x="4533840" y="6114960"/>
            <a:ext cx="1887840" cy="732960"/>
          </a:xfrm>
          <a:custGeom>
            <a:avLst/>
            <a:gdLst/>
            <a:ahLst/>
            <a:cxn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chemeClr val="accent2">
                  <a:gamma/>
                  <a:shade val="84706"/>
                  <a:invGamma/>
                </a:schemeClr>
              </a:gs>
            </a:gsLst>
            <a:lin ang="2700000"/>
          </a:gradFill>
          <a:ln w="9360">
            <a:noFill/>
          </a:ln>
        </p:spPr>
        <p:style>
          <a:lnRef idx="0">
            <a:scrgbClr r="0" g="0" b="0"/>
          </a:lnRef>
          <a:fillRef idx="0">
            <a:scrgbClr r="0" g="0" b="0"/>
          </a:fillRef>
          <a:effectRef idx="0">
            <a:scrgbClr r="0" g="0" b="0"/>
          </a:effectRef>
          <a:fontRef idx="minor"/>
        </p:style>
      </p:sp>
      <p:sp>
        <p:nvSpPr>
          <p:cNvPr id="23" name="CustomShape 24"/>
          <p:cNvSpPr/>
          <p:nvPr/>
        </p:nvSpPr>
        <p:spPr>
          <a:xfrm>
            <a:off x="4406760" y="6076800"/>
            <a:ext cx="861120" cy="771120"/>
          </a:xfrm>
          <a:custGeom>
            <a:avLst/>
            <a:gdLst/>
            <a:ahLst/>
            <a:cxn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24" name="CustomShape 25"/>
          <p:cNvSpPr/>
          <p:nvPr/>
        </p:nvSpPr>
        <p:spPr>
          <a:xfrm>
            <a:off x="6322320" y="6419880"/>
            <a:ext cx="228240" cy="399600"/>
          </a:xfrm>
          <a:custGeom>
            <a:avLst/>
            <a:gdLst/>
            <a:ahLst/>
            <a:cxn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chemeClr val="accent2">
                  <a:gamma/>
                  <a:shade val="81961"/>
                  <a:invGamma/>
                </a:schemeClr>
              </a:gs>
            </a:gsLst>
            <a:lin ang="5400000"/>
          </a:gradFill>
          <a:ln w="9360">
            <a:noFill/>
          </a:ln>
        </p:spPr>
        <p:style>
          <a:lnRef idx="0">
            <a:scrgbClr r="0" g="0" b="0"/>
          </a:lnRef>
          <a:fillRef idx="0">
            <a:scrgbClr r="0" g="0" b="0"/>
          </a:fillRef>
          <a:effectRef idx="0">
            <a:scrgbClr r="0" g="0" b="0"/>
          </a:effectRef>
          <a:fontRef idx="minor"/>
        </p:style>
      </p:sp>
      <p:sp>
        <p:nvSpPr>
          <p:cNvPr id="25" name="CustomShape 26"/>
          <p:cNvSpPr/>
          <p:nvPr/>
        </p:nvSpPr>
        <p:spPr>
          <a:xfrm>
            <a:off x="4377240" y="5850000"/>
            <a:ext cx="1766880" cy="237600"/>
          </a:xfrm>
          <a:custGeom>
            <a:avLst/>
            <a:gdLst/>
            <a:ahLst/>
            <a:cxn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26" name="CustomShape 27"/>
          <p:cNvSpPr/>
          <p:nvPr/>
        </p:nvSpPr>
        <p:spPr>
          <a:xfrm>
            <a:off x="3951720" y="6116760"/>
            <a:ext cx="361440" cy="731520"/>
          </a:xfrm>
          <a:custGeom>
            <a:avLst/>
            <a:gdLst/>
            <a:ahLst/>
            <a:cxn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27" name="CustomShape 28"/>
          <p:cNvSpPr/>
          <p:nvPr/>
        </p:nvSpPr>
        <p:spPr>
          <a:xfrm>
            <a:off x="6246360" y="5954760"/>
            <a:ext cx="761760" cy="893520"/>
          </a:xfrm>
          <a:custGeom>
            <a:avLst/>
            <a:gdLst/>
            <a:ahLst/>
            <a:cxn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28" name="CustomShape 29"/>
          <p:cNvSpPr/>
          <p:nvPr/>
        </p:nvSpPr>
        <p:spPr>
          <a:xfrm>
            <a:off x="4906440" y="5764320"/>
            <a:ext cx="2281320" cy="674280"/>
          </a:xfrm>
          <a:custGeom>
            <a:avLst/>
            <a:gdLst/>
            <a:ahLst/>
            <a:cxn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29" name="CustomShape 30"/>
          <p:cNvSpPr/>
          <p:nvPr/>
        </p:nvSpPr>
        <p:spPr>
          <a:xfrm>
            <a:off x="6993360" y="6477120"/>
            <a:ext cx="207000" cy="371160"/>
          </a:xfrm>
          <a:custGeom>
            <a:avLst/>
            <a:gdLst/>
            <a:ahLst/>
            <a:cxn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30" name="CustomShape 31"/>
          <p:cNvSpPr/>
          <p:nvPr/>
        </p:nvSpPr>
        <p:spPr>
          <a:xfrm>
            <a:off x="3759120" y="5830920"/>
            <a:ext cx="1017720" cy="1017360"/>
          </a:xfrm>
          <a:custGeom>
            <a:avLst/>
            <a:gdLst/>
            <a:ahLst/>
            <a:cxn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1" name="CustomShape 32"/>
          <p:cNvSpPr/>
          <p:nvPr/>
        </p:nvSpPr>
        <p:spPr>
          <a:xfrm>
            <a:off x="8889840" y="5400720"/>
            <a:ext cx="2541600" cy="1160280"/>
          </a:xfrm>
          <a:custGeom>
            <a:avLst/>
            <a:gdLst/>
            <a:ahLst/>
            <a:cxn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32" name="CustomShape 33"/>
          <p:cNvSpPr/>
          <p:nvPr/>
        </p:nvSpPr>
        <p:spPr>
          <a:xfrm>
            <a:off x="8737560" y="5343480"/>
            <a:ext cx="1151280" cy="1169640"/>
          </a:xfrm>
          <a:custGeom>
            <a:avLst/>
            <a:gdLst/>
            <a:ahLst/>
            <a:cxn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33" name="CustomShape 34"/>
          <p:cNvSpPr/>
          <p:nvPr/>
        </p:nvSpPr>
        <p:spPr>
          <a:xfrm>
            <a:off x="10143000" y="5334120"/>
            <a:ext cx="1288800" cy="399600"/>
          </a:xfrm>
          <a:custGeom>
            <a:avLst/>
            <a:gdLst/>
            <a:ahLst/>
            <a:cxn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chemeClr val="accent2">
                  <a:gamma/>
                  <a:tint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34" name="CustomShape 35"/>
          <p:cNvSpPr/>
          <p:nvPr/>
        </p:nvSpPr>
        <p:spPr>
          <a:xfrm>
            <a:off x="11104200" y="6361200"/>
            <a:ext cx="151920" cy="85320"/>
          </a:xfrm>
          <a:custGeom>
            <a:avLst/>
            <a:gdLst/>
            <a:ahLst/>
            <a:cxn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35" name="CustomShape 36"/>
          <p:cNvSpPr/>
          <p:nvPr/>
        </p:nvSpPr>
        <p:spPr>
          <a:xfrm>
            <a:off x="9535680" y="6465960"/>
            <a:ext cx="1491840" cy="171000"/>
          </a:xfrm>
          <a:custGeom>
            <a:avLst/>
            <a:gdLst/>
            <a:ahLst/>
            <a:cxn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36" name="CustomShape 37"/>
          <p:cNvSpPr/>
          <p:nvPr/>
        </p:nvSpPr>
        <p:spPr>
          <a:xfrm>
            <a:off x="11294640" y="5800680"/>
            <a:ext cx="302400" cy="541080"/>
          </a:xfrm>
          <a:custGeom>
            <a:avLst/>
            <a:gdLst/>
            <a:ahLst/>
            <a:cxn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37" name="CustomShape 38"/>
          <p:cNvSpPr/>
          <p:nvPr/>
        </p:nvSpPr>
        <p:spPr>
          <a:xfrm>
            <a:off x="10712520" y="5753160"/>
            <a:ext cx="175320" cy="142560"/>
          </a:xfrm>
          <a:custGeom>
            <a:avLst/>
            <a:gdLst/>
            <a:ahLst/>
            <a:cxn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38" name="CustomShape 39"/>
          <p:cNvSpPr/>
          <p:nvPr/>
        </p:nvSpPr>
        <p:spPr>
          <a:xfrm>
            <a:off x="9408600" y="5638680"/>
            <a:ext cx="1517400" cy="684000"/>
          </a:xfrm>
          <a:custGeom>
            <a:avLst/>
            <a:gdLst/>
            <a:ahLst/>
            <a:cxn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9" name="CustomShape 40"/>
          <p:cNvSpPr/>
          <p:nvPr/>
        </p:nvSpPr>
        <p:spPr>
          <a:xfrm>
            <a:off x="9205560" y="5572080"/>
            <a:ext cx="1923840" cy="845640"/>
          </a:xfrm>
          <a:custGeom>
            <a:avLst/>
            <a:gdLst/>
            <a:ahLst/>
            <a:cxn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amma/>
                  <a:tint val="96863"/>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40" name="CustomShape 41"/>
          <p:cNvSpPr/>
          <p:nvPr/>
        </p:nvSpPr>
        <p:spPr>
          <a:xfrm>
            <a:off x="9660600" y="5543640"/>
            <a:ext cx="772200" cy="104400"/>
          </a:xfrm>
          <a:custGeom>
            <a:avLst/>
            <a:gdLst/>
            <a:ahLst/>
            <a:cxn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1" name="CustomShape 42"/>
          <p:cNvSpPr/>
          <p:nvPr/>
        </p:nvSpPr>
        <p:spPr>
          <a:xfrm>
            <a:off x="9446760" y="5648400"/>
            <a:ext cx="139320" cy="75960"/>
          </a:xfrm>
          <a:custGeom>
            <a:avLst/>
            <a:gdLst/>
            <a:ahLst/>
            <a:cxn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2" name="CustomShape 43"/>
          <p:cNvSpPr/>
          <p:nvPr/>
        </p:nvSpPr>
        <p:spPr>
          <a:xfrm>
            <a:off x="9622440" y="5727600"/>
            <a:ext cx="1096200" cy="506160"/>
          </a:xfrm>
          <a:prstGeom prst="ellipse">
            <a:avLst/>
          </a:prstGeom>
          <a:gradFill>
            <a:gsLst>
              <a:gs pos="0">
                <a:schemeClr val="accent2">
                  <a:gamma/>
                  <a:shade val="94118"/>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43" name="CustomShape 44"/>
          <p:cNvSpPr/>
          <p:nvPr/>
        </p:nvSpPr>
        <p:spPr>
          <a:xfrm>
            <a:off x="9690120" y="5762520"/>
            <a:ext cx="943560" cy="429840"/>
          </a:xfrm>
          <a:prstGeom prst="ellipse">
            <a:avLst/>
          </a:pr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4" name="CustomShape 45"/>
          <p:cNvSpPr/>
          <p:nvPr/>
        </p:nvSpPr>
        <p:spPr>
          <a:xfrm>
            <a:off x="9757800" y="5794200"/>
            <a:ext cx="816840" cy="3693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45" name="CustomShape 46"/>
          <p:cNvSpPr/>
          <p:nvPr/>
        </p:nvSpPr>
        <p:spPr>
          <a:xfrm>
            <a:off x="9851040" y="5838840"/>
            <a:ext cx="630360" cy="28080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6" name="CustomShape 47"/>
          <p:cNvSpPr/>
          <p:nvPr/>
        </p:nvSpPr>
        <p:spPr>
          <a:xfrm>
            <a:off x="9927000" y="5870520"/>
            <a:ext cx="469440" cy="220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47" name="CustomShape 48"/>
          <p:cNvSpPr/>
          <p:nvPr/>
        </p:nvSpPr>
        <p:spPr>
          <a:xfrm>
            <a:off x="10028880" y="5918040"/>
            <a:ext cx="266400" cy="12816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8" name="CustomShape 49"/>
          <p:cNvSpPr/>
          <p:nvPr/>
        </p:nvSpPr>
        <p:spPr>
          <a:xfrm>
            <a:off x="11175840" y="5057640"/>
            <a:ext cx="810360" cy="151920"/>
          </a:xfrm>
          <a:custGeom>
            <a:avLst/>
            <a:gdLst/>
            <a:ahLst/>
            <a:cxn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49" name="CustomShape 50"/>
          <p:cNvSpPr/>
          <p:nvPr/>
        </p:nvSpPr>
        <p:spPr>
          <a:xfrm>
            <a:off x="11250000" y="4800600"/>
            <a:ext cx="545760" cy="85320"/>
          </a:xfrm>
          <a:custGeom>
            <a:avLst/>
            <a:gdLst/>
            <a:ahLst/>
            <a:cxn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0" name="CustomShape 51"/>
          <p:cNvSpPr/>
          <p:nvPr/>
        </p:nvSpPr>
        <p:spPr>
          <a:xfrm>
            <a:off x="11948760" y="4867200"/>
            <a:ext cx="126720" cy="247320"/>
          </a:xfrm>
          <a:custGeom>
            <a:avLst/>
            <a:gdLst/>
            <a:ahLst/>
            <a:cxn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1" name="CustomShape 52"/>
          <p:cNvSpPr/>
          <p:nvPr/>
        </p:nvSpPr>
        <p:spPr>
          <a:xfrm>
            <a:off x="11377080" y="5153040"/>
            <a:ext cx="406080" cy="28080"/>
          </a:xfrm>
          <a:custGeom>
            <a:avLst/>
            <a:gdLst/>
            <a:ahLst/>
            <a:cxn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2" name="CustomShape 53"/>
          <p:cNvSpPr/>
          <p:nvPr/>
        </p:nvSpPr>
        <p:spPr>
          <a:xfrm>
            <a:off x="11226960" y="4829040"/>
            <a:ext cx="340560" cy="294840"/>
          </a:xfrm>
          <a:custGeom>
            <a:avLst/>
            <a:gdLst/>
            <a:ahLst/>
            <a:cxn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53" name="CustomShape 54"/>
          <p:cNvSpPr/>
          <p:nvPr/>
        </p:nvSpPr>
        <p:spPr>
          <a:xfrm>
            <a:off x="11618280" y="4829040"/>
            <a:ext cx="393480" cy="333000"/>
          </a:xfrm>
          <a:custGeom>
            <a:avLst/>
            <a:gdLst/>
            <a:ahLst/>
            <a:cxn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54" name="CustomShape 55"/>
          <p:cNvSpPr/>
          <p:nvPr/>
        </p:nvSpPr>
        <p:spPr>
          <a:xfrm>
            <a:off x="11313720" y="4854600"/>
            <a:ext cx="632520" cy="294840"/>
          </a:xfrm>
          <a:custGeom>
            <a:avLst/>
            <a:gdLst/>
            <a:ahLst/>
            <a:cxn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5" name="CustomShape 56"/>
          <p:cNvSpPr/>
          <p:nvPr/>
        </p:nvSpPr>
        <p:spPr>
          <a:xfrm>
            <a:off x="11389680" y="4897440"/>
            <a:ext cx="480240" cy="2091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56" name="CustomShape 57"/>
          <p:cNvSpPr/>
          <p:nvPr/>
        </p:nvSpPr>
        <p:spPr>
          <a:xfrm>
            <a:off x="11436480" y="4919760"/>
            <a:ext cx="384840" cy="16164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7" name="CustomShape 58"/>
          <p:cNvSpPr/>
          <p:nvPr/>
        </p:nvSpPr>
        <p:spPr>
          <a:xfrm>
            <a:off x="11495520" y="4935600"/>
            <a:ext cx="264240" cy="1299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58" name="CustomShape 59"/>
          <p:cNvSpPr/>
          <p:nvPr/>
        </p:nvSpPr>
        <p:spPr>
          <a:xfrm>
            <a:off x="11552760" y="4960800"/>
            <a:ext cx="154080" cy="7416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9" name="CustomShape 60"/>
          <p:cNvSpPr/>
          <p:nvPr/>
        </p:nvSpPr>
        <p:spPr>
          <a:xfrm>
            <a:off x="4320" y="4267080"/>
            <a:ext cx="12187440" cy="2590560"/>
          </a:xfrm>
          <a:custGeom>
            <a:avLst/>
            <a:gdLst/>
            <a:ahLst/>
            <a:cxnLst/>
            <a:rect l="l" t="t" r="r" b="b"/>
            <a:pathLst>
              <a:path w="5740" h="4316">
                <a:moveTo>
                  <a:pt x="5740" y="4316"/>
                </a:moveTo>
                <a:lnTo>
                  <a:pt x="0" y="4316"/>
                </a:lnTo>
                <a:lnTo>
                  <a:pt x="0" y="0"/>
                </a:lnTo>
                <a:lnTo>
                  <a:pt x="5740" y="0"/>
                </a:lnTo>
                <a:lnTo>
                  <a:pt x="5740" y="431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60" name="CustomShape 61"/>
          <p:cNvSpPr/>
          <p:nvPr/>
        </p:nvSpPr>
        <p:spPr>
          <a:xfrm>
            <a:off x="7804080" y="6048360"/>
            <a:ext cx="1125720" cy="51876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61" name="CustomShape 62"/>
          <p:cNvSpPr/>
          <p:nvPr/>
        </p:nvSpPr>
        <p:spPr>
          <a:xfrm>
            <a:off x="7888680" y="6095880"/>
            <a:ext cx="956520" cy="436320"/>
          </a:xfrm>
          <a:prstGeom prst="ellipse">
            <a:avLst/>
          </a:pr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62" name="CustomShape 63"/>
          <p:cNvSpPr/>
          <p:nvPr/>
        </p:nvSpPr>
        <p:spPr>
          <a:xfrm>
            <a:off x="8007480" y="6146640"/>
            <a:ext cx="727920" cy="328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63" name="CustomShape 64"/>
          <p:cNvSpPr/>
          <p:nvPr/>
        </p:nvSpPr>
        <p:spPr>
          <a:xfrm>
            <a:off x="8092080" y="6184800"/>
            <a:ext cx="554040" cy="25200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64" name="CustomShape 65"/>
          <p:cNvSpPr/>
          <p:nvPr/>
        </p:nvSpPr>
        <p:spPr>
          <a:xfrm>
            <a:off x="8164080" y="6226200"/>
            <a:ext cx="406080" cy="1695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65" name="CustomShape 66"/>
          <p:cNvSpPr/>
          <p:nvPr/>
        </p:nvSpPr>
        <p:spPr>
          <a:xfrm>
            <a:off x="7569360" y="5897520"/>
            <a:ext cx="810360" cy="255240"/>
          </a:xfrm>
          <a:custGeom>
            <a:avLst/>
            <a:gdLst/>
            <a:ahLst/>
            <a:cxn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66" name="CustomShape 67"/>
          <p:cNvSpPr/>
          <p:nvPr/>
        </p:nvSpPr>
        <p:spPr>
          <a:xfrm>
            <a:off x="7823160" y="6620040"/>
            <a:ext cx="939600" cy="104400"/>
          </a:xfrm>
          <a:custGeom>
            <a:avLst/>
            <a:gdLst/>
            <a:ahLst/>
            <a:cxn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chemeClr val="accent2">
                  <a:gamma/>
                  <a:shade val="84706"/>
                  <a:invGamma/>
                </a:schemeClr>
              </a:gs>
              <a:gs pos="100000">
                <a:schemeClr val="accent2"/>
              </a:gs>
            </a:gsLst>
            <a:lin ang="18900000"/>
          </a:gradFill>
          <a:ln w="9360">
            <a:noFill/>
          </a:ln>
        </p:spPr>
        <p:style>
          <a:lnRef idx="0">
            <a:scrgbClr r="0" g="0" b="0"/>
          </a:lnRef>
          <a:fillRef idx="0">
            <a:scrgbClr r="0" g="0" b="0"/>
          </a:fillRef>
          <a:effectRef idx="0">
            <a:scrgbClr r="0" g="0" b="0"/>
          </a:effectRef>
          <a:fontRef idx="minor"/>
        </p:style>
      </p:sp>
      <p:sp>
        <p:nvSpPr>
          <p:cNvPr id="67" name="CustomShape 68"/>
          <p:cNvSpPr/>
          <p:nvPr/>
        </p:nvSpPr>
        <p:spPr>
          <a:xfrm>
            <a:off x="7467480" y="6200640"/>
            <a:ext cx="187920" cy="342720"/>
          </a:xfrm>
          <a:custGeom>
            <a:avLst/>
            <a:gdLst/>
            <a:ahLst/>
            <a:cxn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68" name="CustomShape 69"/>
          <p:cNvSpPr/>
          <p:nvPr/>
        </p:nvSpPr>
        <p:spPr>
          <a:xfrm>
            <a:off x="7556400" y="5945040"/>
            <a:ext cx="1587240" cy="731520"/>
          </a:xfrm>
          <a:custGeom>
            <a:avLst/>
            <a:gdLst/>
            <a:ahLst/>
            <a:cxn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69" name="CustomShape 70"/>
          <p:cNvSpPr/>
          <p:nvPr/>
        </p:nvSpPr>
        <p:spPr>
          <a:xfrm>
            <a:off x="8547120" y="5907240"/>
            <a:ext cx="202680" cy="47160"/>
          </a:xfrm>
          <a:custGeom>
            <a:avLst/>
            <a:gdLst/>
            <a:ahLst/>
            <a:cxn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chemeClr val="accent2">
                  <a:gamma/>
                  <a:shade val="87843"/>
                  <a:invGamma/>
                </a:schemeClr>
              </a:gs>
            </a:gsLst>
            <a:lin ang="0"/>
          </a:gradFill>
          <a:ln w="9360">
            <a:noFill/>
          </a:ln>
        </p:spPr>
        <p:style>
          <a:lnRef idx="0">
            <a:scrgbClr r="0" g="0" b="0"/>
          </a:lnRef>
          <a:fillRef idx="0">
            <a:scrgbClr r="0" g="0" b="0"/>
          </a:fillRef>
          <a:effectRef idx="0">
            <a:scrgbClr r="0" g="0" b="0"/>
          </a:effectRef>
          <a:fontRef idx="minor"/>
        </p:style>
      </p:sp>
      <p:sp>
        <p:nvSpPr>
          <p:cNvPr id="70" name="CustomShape 71"/>
          <p:cNvSpPr/>
          <p:nvPr/>
        </p:nvSpPr>
        <p:spPr>
          <a:xfrm>
            <a:off x="8278200" y="6267600"/>
            <a:ext cx="177480" cy="8388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71" name="CustomShape 72"/>
          <p:cNvSpPr/>
          <p:nvPr/>
        </p:nvSpPr>
        <p:spPr>
          <a:xfrm>
            <a:off x="4800600" y="6245280"/>
            <a:ext cx="1350000" cy="597960"/>
          </a:xfrm>
          <a:prstGeom prst="ellipse">
            <a:avLst/>
          </a:prstGeom>
          <a:gradFill>
            <a:gsLst>
              <a:gs pos="0">
                <a:schemeClr val="accent2">
                  <a:gamma/>
                  <a:shade val="87843"/>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72" name="CustomShape 73"/>
          <p:cNvSpPr/>
          <p:nvPr/>
        </p:nvSpPr>
        <p:spPr>
          <a:xfrm>
            <a:off x="4897800" y="6283440"/>
            <a:ext cx="1149120" cy="526680"/>
          </a:xfrm>
          <a:prstGeom prst="ellipse">
            <a:avLst/>
          </a:prstGeom>
          <a:gradFill>
            <a:gsLst>
              <a:gs pos="0">
                <a:schemeClr val="accent2"/>
              </a:gs>
              <a:gs pos="100000">
                <a:schemeClr val="accent2">
                  <a:gamma/>
                  <a:shade val="87843"/>
                  <a:invGamma/>
                </a:schemeClr>
              </a:gs>
            </a:gsLst>
            <a:lin ang="2700000"/>
          </a:gradFill>
          <a:ln w="9360">
            <a:noFill/>
          </a:ln>
        </p:spPr>
        <p:style>
          <a:lnRef idx="0">
            <a:scrgbClr r="0" g="0" b="0"/>
          </a:lnRef>
          <a:fillRef idx="0">
            <a:scrgbClr r="0" g="0" b="0"/>
          </a:fillRef>
          <a:effectRef idx="0">
            <a:scrgbClr r="0" g="0" b="0"/>
          </a:effectRef>
          <a:fontRef idx="minor"/>
        </p:style>
      </p:sp>
      <p:sp>
        <p:nvSpPr>
          <p:cNvPr id="73" name="CustomShape 74"/>
          <p:cNvSpPr/>
          <p:nvPr/>
        </p:nvSpPr>
        <p:spPr>
          <a:xfrm>
            <a:off x="4955040" y="6316560"/>
            <a:ext cx="1060200" cy="474480"/>
          </a:xfrm>
          <a:prstGeom prst="ellipse">
            <a:avLst/>
          </a:prstGeom>
          <a:gradFill>
            <a:gsLst>
              <a:gs pos="0">
                <a:schemeClr val="accent2">
                  <a:gamma/>
                  <a:shade val="90980"/>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74" name="CustomShape 75"/>
          <p:cNvSpPr/>
          <p:nvPr/>
        </p:nvSpPr>
        <p:spPr>
          <a:xfrm>
            <a:off x="5012280" y="6345360"/>
            <a:ext cx="939600" cy="40932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75" name="CustomShape 76"/>
          <p:cNvSpPr/>
          <p:nvPr/>
        </p:nvSpPr>
        <p:spPr>
          <a:xfrm>
            <a:off x="5048280" y="6357960"/>
            <a:ext cx="873720" cy="38052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76" name="CustomShape 77"/>
          <p:cNvSpPr/>
          <p:nvPr/>
        </p:nvSpPr>
        <p:spPr>
          <a:xfrm>
            <a:off x="5158440" y="6391440"/>
            <a:ext cx="647280" cy="30456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77" name="CustomShape 78"/>
          <p:cNvSpPr/>
          <p:nvPr/>
        </p:nvSpPr>
        <p:spPr>
          <a:xfrm>
            <a:off x="5240880" y="6438960"/>
            <a:ext cx="480240" cy="213840"/>
          </a:xfrm>
          <a:prstGeom prst="ellipse">
            <a:avLst/>
          </a:prstGeom>
          <a:gradFill>
            <a:gsLst>
              <a:gs pos="0">
                <a:schemeClr val="accent2"/>
              </a:gs>
              <a:gs pos="100000">
                <a:schemeClr val="accent2">
                  <a:gamma/>
                  <a:shade val="90980"/>
                  <a:invGamma/>
                </a:schemeClr>
              </a:gs>
            </a:gsLst>
            <a:lin ang="2700000"/>
          </a:gradFill>
          <a:ln w="9360">
            <a:noFill/>
          </a:ln>
        </p:spPr>
        <p:style>
          <a:lnRef idx="0">
            <a:scrgbClr r="0" g="0" b="0"/>
          </a:lnRef>
          <a:fillRef idx="0">
            <a:scrgbClr r="0" g="0" b="0"/>
          </a:fillRef>
          <a:effectRef idx="0">
            <a:scrgbClr r="0" g="0" b="0"/>
          </a:effectRef>
          <a:fontRef idx="minor"/>
        </p:style>
      </p:sp>
      <p:sp>
        <p:nvSpPr>
          <p:cNvPr id="78" name="CustomShape 79"/>
          <p:cNvSpPr/>
          <p:nvPr/>
        </p:nvSpPr>
        <p:spPr>
          <a:xfrm>
            <a:off x="5380560" y="6504120"/>
            <a:ext cx="190080" cy="9504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79" name="CustomShape 80"/>
          <p:cNvSpPr/>
          <p:nvPr/>
        </p:nvSpPr>
        <p:spPr>
          <a:xfrm>
            <a:off x="5471640" y="6067440"/>
            <a:ext cx="950040" cy="294840"/>
          </a:xfrm>
          <a:custGeom>
            <a:avLst/>
            <a:gdLst/>
            <a:ahLst/>
            <a:cxn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80" name="CustomShape 81"/>
          <p:cNvSpPr/>
          <p:nvPr/>
        </p:nvSpPr>
        <p:spPr>
          <a:xfrm>
            <a:off x="4533840" y="6114960"/>
            <a:ext cx="1887840" cy="732960"/>
          </a:xfrm>
          <a:custGeom>
            <a:avLst/>
            <a:gdLst/>
            <a:ahLst/>
            <a:cxn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chemeClr val="accent2">
                  <a:gamma/>
                  <a:shade val="84706"/>
                  <a:invGamma/>
                </a:schemeClr>
              </a:gs>
            </a:gsLst>
            <a:lin ang="2700000"/>
          </a:gradFill>
          <a:ln w="9360">
            <a:noFill/>
          </a:ln>
        </p:spPr>
        <p:style>
          <a:lnRef idx="0">
            <a:scrgbClr r="0" g="0" b="0"/>
          </a:lnRef>
          <a:fillRef idx="0">
            <a:scrgbClr r="0" g="0" b="0"/>
          </a:fillRef>
          <a:effectRef idx="0">
            <a:scrgbClr r="0" g="0" b="0"/>
          </a:effectRef>
          <a:fontRef idx="minor"/>
        </p:style>
      </p:sp>
      <p:sp>
        <p:nvSpPr>
          <p:cNvPr id="81" name="CustomShape 82"/>
          <p:cNvSpPr/>
          <p:nvPr/>
        </p:nvSpPr>
        <p:spPr>
          <a:xfrm>
            <a:off x="4406760" y="6076800"/>
            <a:ext cx="861120" cy="771120"/>
          </a:xfrm>
          <a:custGeom>
            <a:avLst/>
            <a:gdLst/>
            <a:ahLst/>
            <a:cxn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82" name="CustomShape 83"/>
          <p:cNvSpPr/>
          <p:nvPr/>
        </p:nvSpPr>
        <p:spPr>
          <a:xfrm>
            <a:off x="6322320" y="6419880"/>
            <a:ext cx="228240" cy="399600"/>
          </a:xfrm>
          <a:custGeom>
            <a:avLst/>
            <a:gdLst/>
            <a:ahLst/>
            <a:cxn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chemeClr val="accent2">
                  <a:gamma/>
                  <a:shade val="81961"/>
                  <a:invGamma/>
                </a:schemeClr>
              </a:gs>
            </a:gsLst>
            <a:lin ang="5400000"/>
          </a:gradFill>
          <a:ln w="9360">
            <a:noFill/>
          </a:ln>
        </p:spPr>
        <p:style>
          <a:lnRef idx="0">
            <a:scrgbClr r="0" g="0" b="0"/>
          </a:lnRef>
          <a:fillRef idx="0">
            <a:scrgbClr r="0" g="0" b="0"/>
          </a:fillRef>
          <a:effectRef idx="0">
            <a:scrgbClr r="0" g="0" b="0"/>
          </a:effectRef>
          <a:fontRef idx="minor"/>
        </p:style>
      </p:sp>
      <p:sp>
        <p:nvSpPr>
          <p:cNvPr id="83" name="CustomShape 84"/>
          <p:cNvSpPr/>
          <p:nvPr/>
        </p:nvSpPr>
        <p:spPr>
          <a:xfrm>
            <a:off x="4377240" y="5850000"/>
            <a:ext cx="1766880" cy="237600"/>
          </a:xfrm>
          <a:custGeom>
            <a:avLst/>
            <a:gdLst/>
            <a:ahLst/>
            <a:cxn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84" name="CustomShape 85"/>
          <p:cNvSpPr/>
          <p:nvPr/>
        </p:nvSpPr>
        <p:spPr>
          <a:xfrm>
            <a:off x="3951720" y="6116760"/>
            <a:ext cx="361440" cy="731520"/>
          </a:xfrm>
          <a:custGeom>
            <a:avLst/>
            <a:gdLst/>
            <a:ahLst/>
            <a:cxn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85" name="CustomShape 86"/>
          <p:cNvSpPr/>
          <p:nvPr/>
        </p:nvSpPr>
        <p:spPr>
          <a:xfrm>
            <a:off x="6246360" y="5954760"/>
            <a:ext cx="761760" cy="893520"/>
          </a:xfrm>
          <a:custGeom>
            <a:avLst/>
            <a:gdLst/>
            <a:ahLst/>
            <a:cxn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86" name="CustomShape 87"/>
          <p:cNvSpPr/>
          <p:nvPr/>
        </p:nvSpPr>
        <p:spPr>
          <a:xfrm>
            <a:off x="4906440" y="5764320"/>
            <a:ext cx="2281320" cy="674280"/>
          </a:xfrm>
          <a:custGeom>
            <a:avLst/>
            <a:gdLst/>
            <a:ahLst/>
            <a:cxn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87" name="CustomShape 88"/>
          <p:cNvSpPr/>
          <p:nvPr/>
        </p:nvSpPr>
        <p:spPr>
          <a:xfrm>
            <a:off x="6993360" y="6477120"/>
            <a:ext cx="207000" cy="371160"/>
          </a:xfrm>
          <a:custGeom>
            <a:avLst/>
            <a:gdLst/>
            <a:ahLst/>
            <a:cxn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88" name="CustomShape 89"/>
          <p:cNvSpPr/>
          <p:nvPr/>
        </p:nvSpPr>
        <p:spPr>
          <a:xfrm>
            <a:off x="3759120" y="5830920"/>
            <a:ext cx="1017720" cy="1017360"/>
          </a:xfrm>
          <a:custGeom>
            <a:avLst/>
            <a:gdLst/>
            <a:ahLst/>
            <a:cxn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89" name="CustomShape 90"/>
          <p:cNvSpPr/>
          <p:nvPr/>
        </p:nvSpPr>
        <p:spPr>
          <a:xfrm>
            <a:off x="8889840" y="5400720"/>
            <a:ext cx="2541600" cy="1160280"/>
          </a:xfrm>
          <a:custGeom>
            <a:avLst/>
            <a:gdLst/>
            <a:ahLst/>
            <a:cxn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90" name="CustomShape 91"/>
          <p:cNvSpPr/>
          <p:nvPr/>
        </p:nvSpPr>
        <p:spPr>
          <a:xfrm>
            <a:off x="8737560" y="5343480"/>
            <a:ext cx="1151280" cy="1169640"/>
          </a:xfrm>
          <a:custGeom>
            <a:avLst/>
            <a:gdLst/>
            <a:ahLst/>
            <a:cxn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91" name="CustomShape 92"/>
          <p:cNvSpPr/>
          <p:nvPr/>
        </p:nvSpPr>
        <p:spPr>
          <a:xfrm>
            <a:off x="10143000" y="5334120"/>
            <a:ext cx="1288800" cy="399600"/>
          </a:xfrm>
          <a:custGeom>
            <a:avLst/>
            <a:gdLst/>
            <a:ahLst/>
            <a:cxn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chemeClr val="accent2">
                  <a:gamma/>
                  <a:tint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92" name="CustomShape 93"/>
          <p:cNvSpPr/>
          <p:nvPr/>
        </p:nvSpPr>
        <p:spPr>
          <a:xfrm>
            <a:off x="11104200" y="6361200"/>
            <a:ext cx="151920" cy="85320"/>
          </a:xfrm>
          <a:custGeom>
            <a:avLst/>
            <a:gdLst/>
            <a:ahLst/>
            <a:cxn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93" name="CustomShape 94"/>
          <p:cNvSpPr/>
          <p:nvPr/>
        </p:nvSpPr>
        <p:spPr>
          <a:xfrm>
            <a:off x="9535680" y="6465960"/>
            <a:ext cx="1491840" cy="171000"/>
          </a:xfrm>
          <a:custGeom>
            <a:avLst/>
            <a:gdLst/>
            <a:ahLst/>
            <a:cxn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94" name="CustomShape 95"/>
          <p:cNvSpPr/>
          <p:nvPr/>
        </p:nvSpPr>
        <p:spPr>
          <a:xfrm>
            <a:off x="11294640" y="5800680"/>
            <a:ext cx="302400" cy="541080"/>
          </a:xfrm>
          <a:custGeom>
            <a:avLst/>
            <a:gdLst/>
            <a:ahLst/>
            <a:cxn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95" name="CustomShape 96"/>
          <p:cNvSpPr/>
          <p:nvPr/>
        </p:nvSpPr>
        <p:spPr>
          <a:xfrm>
            <a:off x="10712520" y="5753160"/>
            <a:ext cx="175320" cy="142560"/>
          </a:xfrm>
          <a:custGeom>
            <a:avLst/>
            <a:gdLst/>
            <a:ahLst/>
            <a:cxn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96" name="CustomShape 97"/>
          <p:cNvSpPr/>
          <p:nvPr/>
        </p:nvSpPr>
        <p:spPr>
          <a:xfrm>
            <a:off x="9408600" y="5638680"/>
            <a:ext cx="1517400" cy="684000"/>
          </a:xfrm>
          <a:custGeom>
            <a:avLst/>
            <a:gdLst/>
            <a:ahLst/>
            <a:cxn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97" name="CustomShape 98"/>
          <p:cNvSpPr/>
          <p:nvPr/>
        </p:nvSpPr>
        <p:spPr>
          <a:xfrm>
            <a:off x="9205560" y="5572080"/>
            <a:ext cx="1923840" cy="845640"/>
          </a:xfrm>
          <a:custGeom>
            <a:avLst/>
            <a:gdLst/>
            <a:ahLst/>
            <a:cxn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amma/>
                  <a:tint val="96863"/>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98" name="CustomShape 99"/>
          <p:cNvSpPr/>
          <p:nvPr/>
        </p:nvSpPr>
        <p:spPr>
          <a:xfrm>
            <a:off x="9660600" y="5543640"/>
            <a:ext cx="772200" cy="104400"/>
          </a:xfrm>
          <a:custGeom>
            <a:avLst/>
            <a:gdLst/>
            <a:ahLst/>
            <a:cxn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99" name="CustomShape 100"/>
          <p:cNvSpPr/>
          <p:nvPr/>
        </p:nvSpPr>
        <p:spPr>
          <a:xfrm>
            <a:off x="9446760" y="5648400"/>
            <a:ext cx="139320" cy="75960"/>
          </a:xfrm>
          <a:custGeom>
            <a:avLst/>
            <a:gdLst/>
            <a:ahLst/>
            <a:cxn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00" name="CustomShape 101"/>
          <p:cNvSpPr/>
          <p:nvPr/>
        </p:nvSpPr>
        <p:spPr>
          <a:xfrm>
            <a:off x="9622440" y="5727600"/>
            <a:ext cx="1096200" cy="506160"/>
          </a:xfrm>
          <a:prstGeom prst="ellipse">
            <a:avLst/>
          </a:prstGeom>
          <a:gradFill>
            <a:gsLst>
              <a:gs pos="0">
                <a:schemeClr val="accent2">
                  <a:gamma/>
                  <a:shade val="94118"/>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101" name="CustomShape 102"/>
          <p:cNvSpPr/>
          <p:nvPr/>
        </p:nvSpPr>
        <p:spPr>
          <a:xfrm>
            <a:off x="9690120" y="5762520"/>
            <a:ext cx="943560" cy="429840"/>
          </a:xfrm>
          <a:prstGeom prst="ellipse">
            <a:avLst/>
          </a:pr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02" name="CustomShape 103"/>
          <p:cNvSpPr/>
          <p:nvPr/>
        </p:nvSpPr>
        <p:spPr>
          <a:xfrm>
            <a:off x="9757800" y="5794200"/>
            <a:ext cx="816840" cy="3693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03" name="CustomShape 104"/>
          <p:cNvSpPr/>
          <p:nvPr/>
        </p:nvSpPr>
        <p:spPr>
          <a:xfrm>
            <a:off x="9851040" y="5838840"/>
            <a:ext cx="630360" cy="28080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04" name="CustomShape 105"/>
          <p:cNvSpPr/>
          <p:nvPr/>
        </p:nvSpPr>
        <p:spPr>
          <a:xfrm>
            <a:off x="9927000" y="5870520"/>
            <a:ext cx="469440" cy="220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05" name="CustomShape 106"/>
          <p:cNvSpPr/>
          <p:nvPr/>
        </p:nvSpPr>
        <p:spPr>
          <a:xfrm>
            <a:off x="10028880" y="5918040"/>
            <a:ext cx="266400" cy="12816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06" name="CustomShape 107"/>
          <p:cNvSpPr/>
          <p:nvPr/>
        </p:nvSpPr>
        <p:spPr>
          <a:xfrm>
            <a:off x="11175840" y="5057640"/>
            <a:ext cx="810360" cy="151920"/>
          </a:xfrm>
          <a:custGeom>
            <a:avLst/>
            <a:gdLst/>
            <a:ahLst/>
            <a:cxn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07" name="CustomShape 108"/>
          <p:cNvSpPr/>
          <p:nvPr/>
        </p:nvSpPr>
        <p:spPr>
          <a:xfrm>
            <a:off x="11250000" y="4800600"/>
            <a:ext cx="545760" cy="85320"/>
          </a:xfrm>
          <a:custGeom>
            <a:avLst/>
            <a:gdLst/>
            <a:ahLst/>
            <a:cxn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08" name="CustomShape 109"/>
          <p:cNvSpPr/>
          <p:nvPr/>
        </p:nvSpPr>
        <p:spPr>
          <a:xfrm>
            <a:off x="11948760" y="4867200"/>
            <a:ext cx="126720" cy="247320"/>
          </a:xfrm>
          <a:custGeom>
            <a:avLst/>
            <a:gdLst/>
            <a:ahLst/>
            <a:cxn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09" name="CustomShape 110"/>
          <p:cNvSpPr/>
          <p:nvPr/>
        </p:nvSpPr>
        <p:spPr>
          <a:xfrm>
            <a:off x="11377080" y="5153040"/>
            <a:ext cx="406080" cy="28080"/>
          </a:xfrm>
          <a:custGeom>
            <a:avLst/>
            <a:gdLst/>
            <a:ahLst/>
            <a:cxn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10" name="CustomShape 111"/>
          <p:cNvSpPr/>
          <p:nvPr/>
        </p:nvSpPr>
        <p:spPr>
          <a:xfrm>
            <a:off x="11226960" y="4829040"/>
            <a:ext cx="340560" cy="294840"/>
          </a:xfrm>
          <a:custGeom>
            <a:avLst/>
            <a:gdLst/>
            <a:ahLst/>
            <a:cxn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11" name="CustomShape 112"/>
          <p:cNvSpPr/>
          <p:nvPr/>
        </p:nvSpPr>
        <p:spPr>
          <a:xfrm>
            <a:off x="11618280" y="4829040"/>
            <a:ext cx="393480" cy="333000"/>
          </a:xfrm>
          <a:custGeom>
            <a:avLst/>
            <a:gdLst/>
            <a:ahLst/>
            <a:cxn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12" name="CustomShape 113"/>
          <p:cNvSpPr/>
          <p:nvPr/>
        </p:nvSpPr>
        <p:spPr>
          <a:xfrm>
            <a:off x="11313720" y="4854600"/>
            <a:ext cx="632520" cy="294840"/>
          </a:xfrm>
          <a:custGeom>
            <a:avLst/>
            <a:gdLst/>
            <a:ahLst/>
            <a:cxn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13" name="CustomShape 114"/>
          <p:cNvSpPr/>
          <p:nvPr/>
        </p:nvSpPr>
        <p:spPr>
          <a:xfrm>
            <a:off x="11389680" y="4897440"/>
            <a:ext cx="480240" cy="2091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14" name="CustomShape 115"/>
          <p:cNvSpPr/>
          <p:nvPr/>
        </p:nvSpPr>
        <p:spPr>
          <a:xfrm>
            <a:off x="11436480" y="4919760"/>
            <a:ext cx="384840" cy="16164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15" name="CustomShape 116"/>
          <p:cNvSpPr/>
          <p:nvPr/>
        </p:nvSpPr>
        <p:spPr>
          <a:xfrm>
            <a:off x="11495520" y="4935600"/>
            <a:ext cx="264240" cy="1299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16" name="CustomShape 117"/>
          <p:cNvSpPr/>
          <p:nvPr/>
        </p:nvSpPr>
        <p:spPr>
          <a:xfrm>
            <a:off x="11552760" y="4960800"/>
            <a:ext cx="154080" cy="7416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17" name="PlaceHolder 118"/>
          <p:cNvSpPr>
            <a:spLocks noGrp="1"/>
          </p:cNvSpPr>
          <p:nvPr>
            <p:ph type="title"/>
          </p:nvPr>
        </p:nvSpPr>
        <p:spPr>
          <a:xfrm>
            <a:off x="914400" y="1692360"/>
            <a:ext cx="10362960" cy="1736280"/>
          </a:xfrm>
          <a:prstGeom prst="rect">
            <a:avLst/>
          </a:prstGeom>
        </p:spPr>
        <p:txBody>
          <a:bodyPr anchor="b" anchorCtr="1"/>
          <a:lstStyle/>
          <a:p>
            <a:pPr algn="ctr">
              <a:lnSpc>
                <a:spcPct val="100000"/>
              </a:lnSpc>
            </a:pPr>
            <a:r>
              <a:rPr lang="en-US" sz="5400" b="0" strike="noStrike" spc="-1">
                <a:solidFill>
                  <a:srgbClr val="CCECFF"/>
                </a:solidFill>
                <a:uFill>
                  <a:solidFill>
                    <a:srgbClr val="FFFFFF"/>
                  </a:solidFill>
                </a:uFill>
                <a:latin typeface="Arial"/>
              </a:rPr>
              <a:t>Click to edit Master title style</a:t>
            </a:r>
            <a:endParaRPr lang="en-US" sz="1800" b="0" strike="noStrike" spc="-1">
              <a:solidFill>
                <a:srgbClr val="FFFFFF"/>
              </a:solidFill>
              <a:uFill>
                <a:solidFill>
                  <a:srgbClr val="FFFFFF"/>
                </a:solidFill>
              </a:uFill>
              <a:latin typeface="Arial"/>
            </a:endParaRPr>
          </a:p>
        </p:txBody>
      </p:sp>
      <p:sp>
        <p:nvSpPr>
          <p:cNvPr id="118" name="PlaceHolder 119"/>
          <p:cNvSpPr>
            <a:spLocks noGrp="1"/>
          </p:cNvSpPr>
          <p:nvPr>
            <p:ph type="dt"/>
          </p:nvPr>
        </p:nvSpPr>
        <p:spPr>
          <a:xfrm>
            <a:off x="609480" y="6248520"/>
            <a:ext cx="2844360" cy="456840"/>
          </a:xfrm>
          <a:prstGeom prst="rect">
            <a:avLst/>
          </a:prstGeom>
        </p:spPr>
        <p:txBody>
          <a:bodyPr anchor="b"/>
          <a:lstStyle/>
          <a:p>
            <a:endParaRPr lang="es-US" sz="2400" b="0" strike="noStrike" spc="-1" dirty="0">
              <a:solidFill>
                <a:srgbClr val="000000"/>
              </a:solidFill>
              <a:uFill>
                <a:solidFill>
                  <a:srgbClr val="FFFFFF"/>
                </a:solidFill>
              </a:uFill>
              <a:latin typeface="Times New Roman"/>
            </a:endParaRPr>
          </a:p>
        </p:txBody>
      </p:sp>
      <p:sp>
        <p:nvSpPr>
          <p:cNvPr id="119" name="PlaceHolder 120"/>
          <p:cNvSpPr>
            <a:spLocks noGrp="1"/>
          </p:cNvSpPr>
          <p:nvPr>
            <p:ph type="ftr"/>
          </p:nvPr>
        </p:nvSpPr>
        <p:spPr>
          <a:xfrm>
            <a:off x="4165560" y="6248520"/>
            <a:ext cx="3860280" cy="456840"/>
          </a:xfrm>
          <a:prstGeom prst="rect">
            <a:avLst/>
          </a:prstGeom>
        </p:spPr>
        <p:txBody>
          <a:bodyPr anchor="b"/>
          <a:lstStyle/>
          <a:p>
            <a:endParaRPr lang="es-US" sz="2400" b="0" strike="noStrike" spc="-1" dirty="0">
              <a:solidFill>
                <a:srgbClr val="000000"/>
              </a:solidFill>
              <a:uFill>
                <a:solidFill>
                  <a:srgbClr val="FFFFFF"/>
                </a:solidFill>
              </a:uFill>
              <a:latin typeface="Times New Roman"/>
            </a:endParaRPr>
          </a:p>
        </p:txBody>
      </p:sp>
      <p:sp>
        <p:nvSpPr>
          <p:cNvPr id="120" name="PlaceHolder 121"/>
          <p:cNvSpPr>
            <a:spLocks noGrp="1"/>
          </p:cNvSpPr>
          <p:nvPr>
            <p:ph type="sldNum"/>
          </p:nvPr>
        </p:nvSpPr>
        <p:spPr>
          <a:xfrm>
            <a:off x="8737560" y="6248520"/>
            <a:ext cx="2844360" cy="456840"/>
          </a:xfrm>
          <a:prstGeom prst="rect">
            <a:avLst/>
          </a:prstGeom>
        </p:spPr>
        <p:txBody>
          <a:bodyPr anchor="b"/>
          <a:lstStyle/>
          <a:p>
            <a:pPr algn="r">
              <a:lnSpc>
                <a:spcPct val="100000"/>
              </a:lnSpc>
            </a:pPr>
            <a:fld id="{2F8C7224-577A-4206-BC65-6C28B8F102B9}" type="slidenum">
              <a:rPr lang="es-US" sz="1400" b="0" strike="noStrike" spc="-1">
                <a:solidFill>
                  <a:srgbClr val="FFFFFF"/>
                </a:solidFill>
                <a:uFill>
                  <a:solidFill>
                    <a:srgbClr val="FFFFFF"/>
                  </a:solidFill>
                </a:uFill>
                <a:latin typeface="Arial"/>
              </a:rPr>
              <a:t>‹#›</a:t>
            </a:fld>
            <a:endParaRPr lang="es-US" sz="1400" b="0" strike="noStrike" spc="-1" dirty="0">
              <a:solidFill>
                <a:srgbClr val="000000"/>
              </a:solidFill>
              <a:uFill>
                <a:solidFill>
                  <a:srgbClr val="FFFFFF"/>
                </a:solidFill>
              </a:uFill>
              <a:latin typeface="Times New Roman"/>
            </a:endParaRPr>
          </a:p>
        </p:txBody>
      </p:sp>
      <p:sp>
        <p:nvSpPr>
          <p:cNvPr id="121" name="PlaceHolder 122"/>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FFFFFF"/>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400" b="0" strike="noStrike" spc="-1">
                <a:solidFill>
                  <a:srgbClr val="FFFFFF"/>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000" b="0" strike="noStrike" spc="-1">
                <a:solidFill>
                  <a:srgbClr val="FFFFFF"/>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FFFFFF"/>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FFFFFF"/>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FFFFFF"/>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FFFFFF"/>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56" name="CustomShape 1"/>
          <p:cNvSpPr/>
          <p:nvPr/>
        </p:nvSpPr>
        <p:spPr>
          <a:xfrm>
            <a:off x="8836920" y="6429240"/>
            <a:ext cx="380520" cy="209160"/>
          </a:xfrm>
          <a:custGeom>
            <a:avLst/>
            <a:gdLst/>
            <a:ahLst/>
            <a:cxnLst/>
            <a:rect l="l" t="t"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chemeClr val="accent2">
                  <a:gamma/>
                  <a:shade val="87843"/>
                  <a:invGamma/>
                </a:schemeClr>
              </a:gs>
            </a:gsLst>
            <a:lin ang="18900000"/>
          </a:gradFill>
          <a:ln w="9360">
            <a:noFill/>
          </a:ln>
        </p:spPr>
        <p:style>
          <a:lnRef idx="0">
            <a:scrgbClr r="0" g="0" b="0"/>
          </a:lnRef>
          <a:fillRef idx="0">
            <a:scrgbClr r="0" g="0" b="0"/>
          </a:fillRef>
          <a:effectRef idx="0">
            <a:scrgbClr r="0" g="0" b="0"/>
          </a:effectRef>
          <a:fontRef idx="minor"/>
        </p:style>
      </p:sp>
      <p:sp>
        <p:nvSpPr>
          <p:cNvPr id="157" name="CustomShape 2"/>
          <p:cNvSpPr/>
          <p:nvPr/>
        </p:nvSpPr>
        <p:spPr>
          <a:xfrm>
            <a:off x="4320" y="4267080"/>
            <a:ext cx="12187440" cy="2590560"/>
          </a:xfrm>
          <a:custGeom>
            <a:avLst/>
            <a:gdLst/>
            <a:ahLst/>
            <a:cxnLst/>
            <a:rect l="l" t="t" r="r" b="b"/>
            <a:pathLst>
              <a:path w="5740" h="4316">
                <a:moveTo>
                  <a:pt x="5740" y="4316"/>
                </a:moveTo>
                <a:lnTo>
                  <a:pt x="0" y="4316"/>
                </a:lnTo>
                <a:lnTo>
                  <a:pt x="0" y="0"/>
                </a:lnTo>
                <a:lnTo>
                  <a:pt x="5740" y="0"/>
                </a:lnTo>
                <a:lnTo>
                  <a:pt x="5740" y="431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58" name="CustomShape 3"/>
          <p:cNvSpPr/>
          <p:nvPr/>
        </p:nvSpPr>
        <p:spPr>
          <a:xfrm>
            <a:off x="7804080" y="6048360"/>
            <a:ext cx="1125720" cy="51876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59" name="CustomShape 4"/>
          <p:cNvSpPr/>
          <p:nvPr/>
        </p:nvSpPr>
        <p:spPr>
          <a:xfrm>
            <a:off x="7888680" y="6095880"/>
            <a:ext cx="956520" cy="436320"/>
          </a:xfrm>
          <a:prstGeom prst="ellipse">
            <a:avLst/>
          </a:pr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60" name="CustomShape 5"/>
          <p:cNvSpPr/>
          <p:nvPr/>
        </p:nvSpPr>
        <p:spPr>
          <a:xfrm>
            <a:off x="8007480" y="6146640"/>
            <a:ext cx="727920" cy="328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61" name="CustomShape 6"/>
          <p:cNvSpPr/>
          <p:nvPr/>
        </p:nvSpPr>
        <p:spPr>
          <a:xfrm>
            <a:off x="8092080" y="6184800"/>
            <a:ext cx="554040" cy="25200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62" name="CustomShape 7"/>
          <p:cNvSpPr/>
          <p:nvPr/>
        </p:nvSpPr>
        <p:spPr>
          <a:xfrm>
            <a:off x="8164080" y="6226200"/>
            <a:ext cx="406080" cy="1695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63" name="CustomShape 8"/>
          <p:cNvSpPr/>
          <p:nvPr/>
        </p:nvSpPr>
        <p:spPr>
          <a:xfrm>
            <a:off x="7569360" y="5897520"/>
            <a:ext cx="810360" cy="255240"/>
          </a:xfrm>
          <a:custGeom>
            <a:avLst/>
            <a:gdLst/>
            <a:ahLst/>
            <a:cxn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64" name="CustomShape 9"/>
          <p:cNvSpPr/>
          <p:nvPr/>
        </p:nvSpPr>
        <p:spPr>
          <a:xfrm>
            <a:off x="7823160" y="6620040"/>
            <a:ext cx="939600" cy="104400"/>
          </a:xfrm>
          <a:custGeom>
            <a:avLst/>
            <a:gdLst/>
            <a:ahLst/>
            <a:cxn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chemeClr val="accent2">
                  <a:gamma/>
                  <a:shade val="84706"/>
                  <a:invGamma/>
                </a:schemeClr>
              </a:gs>
              <a:gs pos="100000">
                <a:schemeClr val="accent2"/>
              </a:gs>
            </a:gsLst>
            <a:lin ang="18900000"/>
          </a:gradFill>
          <a:ln w="9360">
            <a:noFill/>
          </a:ln>
        </p:spPr>
        <p:style>
          <a:lnRef idx="0">
            <a:scrgbClr r="0" g="0" b="0"/>
          </a:lnRef>
          <a:fillRef idx="0">
            <a:scrgbClr r="0" g="0" b="0"/>
          </a:fillRef>
          <a:effectRef idx="0">
            <a:scrgbClr r="0" g="0" b="0"/>
          </a:effectRef>
          <a:fontRef idx="minor"/>
        </p:style>
      </p:sp>
      <p:sp>
        <p:nvSpPr>
          <p:cNvPr id="165" name="CustomShape 10"/>
          <p:cNvSpPr/>
          <p:nvPr/>
        </p:nvSpPr>
        <p:spPr>
          <a:xfrm>
            <a:off x="7467480" y="6200640"/>
            <a:ext cx="187920" cy="342720"/>
          </a:xfrm>
          <a:custGeom>
            <a:avLst/>
            <a:gdLst/>
            <a:ahLst/>
            <a:cxn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66" name="CustomShape 11"/>
          <p:cNvSpPr/>
          <p:nvPr/>
        </p:nvSpPr>
        <p:spPr>
          <a:xfrm>
            <a:off x="7556400" y="5945040"/>
            <a:ext cx="1587240" cy="731520"/>
          </a:xfrm>
          <a:custGeom>
            <a:avLst/>
            <a:gdLst/>
            <a:ahLst/>
            <a:cxn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67" name="CustomShape 12"/>
          <p:cNvSpPr/>
          <p:nvPr/>
        </p:nvSpPr>
        <p:spPr>
          <a:xfrm>
            <a:off x="8547120" y="5907240"/>
            <a:ext cx="202680" cy="47160"/>
          </a:xfrm>
          <a:custGeom>
            <a:avLst/>
            <a:gdLst/>
            <a:ahLst/>
            <a:cxn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chemeClr val="accent2">
                  <a:gamma/>
                  <a:shade val="87843"/>
                  <a:invGamma/>
                </a:schemeClr>
              </a:gs>
            </a:gsLst>
            <a:lin ang="0"/>
          </a:gradFill>
          <a:ln w="9360">
            <a:noFill/>
          </a:ln>
        </p:spPr>
        <p:style>
          <a:lnRef idx="0">
            <a:scrgbClr r="0" g="0" b="0"/>
          </a:lnRef>
          <a:fillRef idx="0">
            <a:scrgbClr r="0" g="0" b="0"/>
          </a:fillRef>
          <a:effectRef idx="0">
            <a:scrgbClr r="0" g="0" b="0"/>
          </a:effectRef>
          <a:fontRef idx="minor"/>
        </p:style>
      </p:sp>
      <p:sp>
        <p:nvSpPr>
          <p:cNvPr id="168" name="CustomShape 13"/>
          <p:cNvSpPr/>
          <p:nvPr/>
        </p:nvSpPr>
        <p:spPr>
          <a:xfrm>
            <a:off x="8278200" y="6267600"/>
            <a:ext cx="177480" cy="8388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69" name="CustomShape 14"/>
          <p:cNvSpPr/>
          <p:nvPr/>
        </p:nvSpPr>
        <p:spPr>
          <a:xfrm>
            <a:off x="4800600" y="6245280"/>
            <a:ext cx="1350000" cy="597960"/>
          </a:xfrm>
          <a:prstGeom prst="ellipse">
            <a:avLst/>
          </a:prstGeom>
          <a:gradFill>
            <a:gsLst>
              <a:gs pos="0">
                <a:schemeClr val="accent2">
                  <a:gamma/>
                  <a:shade val="87843"/>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170" name="CustomShape 15"/>
          <p:cNvSpPr/>
          <p:nvPr/>
        </p:nvSpPr>
        <p:spPr>
          <a:xfrm>
            <a:off x="4897800" y="6283440"/>
            <a:ext cx="1149120" cy="526680"/>
          </a:xfrm>
          <a:prstGeom prst="ellipse">
            <a:avLst/>
          </a:prstGeom>
          <a:gradFill>
            <a:gsLst>
              <a:gs pos="0">
                <a:schemeClr val="accent2"/>
              </a:gs>
              <a:gs pos="100000">
                <a:schemeClr val="accent2">
                  <a:gamma/>
                  <a:shade val="87843"/>
                  <a:invGamma/>
                </a:schemeClr>
              </a:gs>
            </a:gsLst>
            <a:lin ang="2700000"/>
          </a:gradFill>
          <a:ln w="9360">
            <a:noFill/>
          </a:ln>
        </p:spPr>
        <p:style>
          <a:lnRef idx="0">
            <a:scrgbClr r="0" g="0" b="0"/>
          </a:lnRef>
          <a:fillRef idx="0">
            <a:scrgbClr r="0" g="0" b="0"/>
          </a:fillRef>
          <a:effectRef idx="0">
            <a:scrgbClr r="0" g="0" b="0"/>
          </a:effectRef>
          <a:fontRef idx="minor"/>
        </p:style>
      </p:sp>
      <p:sp>
        <p:nvSpPr>
          <p:cNvPr id="171" name="CustomShape 16"/>
          <p:cNvSpPr/>
          <p:nvPr/>
        </p:nvSpPr>
        <p:spPr>
          <a:xfrm>
            <a:off x="4955040" y="6316560"/>
            <a:ext cx="1060200" cy="474480"/>
          </a:xfrm>
          <a:prstGeom prst="ellipse">
            <a:avLst/>
          </a:prstGeom>
          <a:gradFill>
            <a:gsLst>
              <a:gs pos="0">
                <a:schemeClr val="accent2">
                  <a:gamma/>
                  <a:shade val="90980"/>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172" name="CustomShape 17"/>
          <p:cNvSpPr/>
          <p:nvPr/>
        </p:nvSpPr>
        <p:spPr>
          <a:xfrm>
            <a:off x="5012280" y="6345360"/>
            <a:ext cx="939600" cy="40932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3" name="CustomShape 18"/>
          <p:cNvSpPr/>
          <p:nvPr/>
        </p:nvSpPr>
        <p:spPr>
          <a:xfrm>
            <a:off x="5048280" y="6357960"/>
            <a:ext cx="873720" cy="38052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4" name="CustomShape 19"/>
          <p:cNvSpPr/>
          <p:nvPr/>
        </p:nvSpPr>
        <p:spPr>
          <a:xfrm>
            <a:off x="5158440" y="6391440"/>
            <a:ext cx="647280" cy="30456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5" name="CustomShape 20"/>
          <p:cNvSpPr/>
          <p:nvPr/>
        </p:nvSpPr>
        <p:spPr>
          <a:xfrm>
            <a:off x="5240880" y="6438960"/>
            <a:ext cx="480240" cy="213840"/>
          </a:xfrm>
          <a:prstGeom prst="ellipse">
            <a:avLst/>
          </a:prstGeom>
          <a:gradFill>
            <a:gsLst>
              <a:gs pos="0">
                <a:schemeClr val="accent2"/>
              </a:gs>
              <a:gs pos="100000">
                <a:schemeClr val="accent2">
                  <a:gamma/>
                  <a:shade val="90980"/>
                  <a:invGamma/>
                </a:schemeClr>
              </a:gs>
            </a:gsLst>
            <a:lin ang="2700000"/>
          </a:gradFill>
          <a:ln w="9360">
            <a:noFill/>
          </a:ln>
        </p:spPr>
        <p:style>
          <a:lnRef idx="0">
            <a:scrgbClr r="0" g="0" b="0"/>
          </a:lnRef>
          <a:fillRef idx="0">
            <a:scrgbClr r="0" g="0" b="0"/>
          </a:fillRef>
          <a:effectRef idx="0">
            <a:scrgbClr r="0" g="0" b="0"/>
          </a:effectRef>
          <a:fontRef idx="minor"/>
        </p:style>
      </p:sp>
      <p:sp>
        <p:nvSpPr>
          <p:cNvPr id="176" name="CustomShape 21"/>
          <p:cNvSpPr/>
          <p:nvPr/>
        </p:nvSpPr>
        <p:spPr>
          <a:xfrm>
            <a:off x="5380560" y="6504120"/>
            <a:ext cx="190080" cy="9504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77" name="CustomShape 22"/>
          <p:cNvSpPr/>
          <p:nvPr/>
        </p:nvSpPr>
        <p:spPr>
          <a:xfrm>
            <a:off x="5471640" y="6067440"/>
            <a:ext cx="950040" cy="294840"/>
          </a:xfrm>
          <a:custGeom>
            <a:avLst/>
            <a:gdLst/>
            <a:ahLst/>
            <a:cxn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8" name="CustomShape 23"/>
          <p:cNvSpPr/>
          <p:nvPr/>
        </p:nvSpPr>
        <p:spPr>
          <a:xfrm>
            <a:off x="4533840" y="6114960"/>
            <a:ext cx="1887840" cy="732960"/>
          </a:xfrm>
          <a:custGeom>
            <a:avLst/>
            <a:gdLst/>
            <a:ahLst/>
            <a:cxn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chemeClr val="accent2">
                  <a:gamma/>
                  <a:shade val="84706"/>
                  <a:invGamma/>
                </a:schemeClr>
              </a:gs>
            </a:gsLst>
            <a:lin ang="2700000"/>
          </a:gradFill>
          <a:ln w="9360">
            <a:noFill/>
          </a:ln>
        </p:spPr>
        <p:style>
          <a:lnRef idx="0">
            <a:scrgbClr r="0" g="0" b="0"/>
          </a:lnRef>
          <a:fillRef idx="0">
            <a:scrgbClr r="0" g="0" b="0"/>
          </a:fillRef>
          <a:effectRef idx="0">
            <a:scrgbClr r="0" g="0" b="0"/>
          </a:effectRef>
          <a:fontRef idx="minor"/>
        </p:style>
      </p:sp>
      <p:sp>
        <p:nvSpPr>
          <p:cNvPr id="179" name="CustomShape 24"/>
          <p:cNvSpPr/>
          <p:nvPr/>
        </p:nvSpPr>
        <p:spPr>
          <a:xfrm>
            <a:off x="4406760" y="6076800"/>
            <a:ext cx="861120" cy="771120"/>
          </a:xfrm>
          <a:custGeom>
            <a:avLst/>
            <a:gdLst/>
            <a:ahLst/>
            <a:cxn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80" name="CustomShape 25"/>
          <p:cNvSpPr/>
          <p:nvPr/>
        </p:nvSpPr>
        <p:spPr>
          <a:xfrm>
            <a:off x="6322320" y="6419880"/>
            <a:ext cx="228240" cy="399600"/>
          </a:xfrm>
          <a:custGeom>
            <a:avLst/>
            <a:gdLst/>
            <a:ahLst/>
            <a:cxn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chemeClr val="accent2">
                  <a:gamma/>
                  <a:shade val="81961"/>
                  <a:invGamma/>
                </a:schemeClr>
              </a:gs>
            </a:gsLst>
            <a:lin ang="5400000"/>
          </a:gradFill>
          <a:ln w="9360">
            <a:noFill/>
          </a:ln>
        </p:spPr>
        <p:style>
          <a:lnRef idx="0">
            <a:scrgbClr r="0" g="0" b="0"/>
          </a:lnRef>
          <a:fillRef idx="0">
            <a:scrgbClr r="0" g="0" b="0"/>
          </a:fillRef>
          <a:effectRef idx="0">
            <a:scrgbClr r="0" g="0" b="0"/>
          </a:effectRef>
          <a:fontRef idx="minor"/>
        </p:style>
      </p:sp>
      <p:sp>
        <p:nvSpPr>
          <p:cNvPr id="181" name="CustomShape 26"/>
          <p:cNvSpPr/>
          <p:nvPr/>
        </p:nvSpPr>
        <p:spPr>
          <a:xfrm>
            <a:off x="4377240" y="5850000"/>
            <a:ext cx="1766880" cy="237600"/>
          </a:xfrm>
          <a:custGeom>
            <a:avLst/>
            <a:gdLst/>
            <a:ahLst/>
            <a:cxn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82" name="CustomShape 27"/>
          <p:cNvSpPr/>
          <p:nvPr/>
        </p:nvSpPr>
        <p:spPr>
          <a:xfrm>
            <a:off x="3951720" y="6116760"/>
            <a:ext cx="361440" cy="731520"/>
          </a:xfrm>
          <a:custGeom>
            <a:avLst/>
            <a:gdLst/>
            <a:ahLst/>
            <a:cxn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83" name="CustomShape 28"/>
          <p:cNvSpPr/>
          <p:nvPr/>
        </p:nvSpPr>
        <p:spPr>
          <a:xfrm>
            <a:off x="6246360" y="5954760"/>
            <a:ext cx="761760" cy="893520"/>
          </a:xfrm>
          <a:custGeom>
            <a:avLst/>
            <a:gdLst/>
            <a:ahLst/>
            <a:cxn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84" name="CustomShape 29"/>
          <p:cNvSpPr/>
          <p:nvPr/>
        </p:nvSpPr>
        <p:spPr>
          <a:xfrm>
            <a:off x="4906440" y="5764320"/>
            <a:ext cx="2281320" cy="674280"/>
          </a:xfrm>
          <a:custGeom>
            <a:avLst/>
            <a:gdLst/>
            <a:ahLst/>
            <a:cxn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85" name="CustomShape 30"/>
          <p:cNvSpPr/>
          <p:nvPr/>
        </p:nvSpPr>
        <p:spPr>
          <a:xfrm>
            <a:off x="6993360" y="6477120"/>
            <a:ext cx="207000" cy="371160"/>
          </a:xfrm>
          <a:custGeom>
            <a:avLst/>
            <a:gdLst/>
            <a:ahLst/>
            <a:cxn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86" name="CustomShape 31"/>
          <p:cNvSpPr/>
          <p:nvPr/>
        </p:nvSpPr>
        <p:spPr>
          <a:xfrm>
            <a:off x="3759120" y="5830920"/>
            <a:ext cx="1017720" cy="1017360"/>
          </a:xfrm>
          <a:custGeom>
            <a:avLst/>
            <a:gdLst/>
            <a:ahLst/>
            <a:cxn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87" name="CustomShape 32"/>
          <p:cNvSpPr/>
          <p:nvPr/>
        </p:nvSpPr>
        <p:spPr>
          <a:xfrm>
            <a:off x="8889840" y="5400720"/>
            <a:ext cx="2541600" cy="1160280"/>
          </a:xfrm>
          <a:custGeom>
            <a:avLst/>
            <a:gdLst/>
            <a:ahLst/>
            <a:cxn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88" name="CustomShape 33"/>
          <p:cNvSpPr/>
          <p:nvPr/>
        </p:nvSpPr>
        <p:spPr>
          <a:xfrm>
            <a:off x="8737560" y="5343480"/>
            <a:ext cx="1151280" cy="1169640"/>
          </a:xfrm>
          <a:custGeom>
            <a:avLst/>
            <a:gdLst/>
            <a:ahLst/>
            <a:cxn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89" name="CustomShape 34"/>
          <p:cNvSpPr/>
          <p:nvPr/>
        </p:nvSpPr>
        <p:spPr>
          <a:xfrm>
            <a:off x="10143000" y="5334120"/>
            <a:ext cx="1288800" cy="399600"/>
          </a:xfrm>
          <a:custGeom>
            <a:avLst/>
            <a:gdLst/>
            <a:ahLst/>
            <a:cxn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chemeClr val="accent2">
                  <a:gamma/>
                  <a:tint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90" name="CustomShape 35"/>
          <p:cNvSpPr/>
          <p:nvPr/>
        </p:nvSpPr>
        <p:spPr>
          <a:xfrm>
            <a:off x="11104200" y="6361200"/>
            <a:ext cx="151920" cy="85320"/>
          </a:xfrm>
          <a:custGeom>
            <a:avLst/>
            <a:gdLst/>
            <a:ahLst/>
            <a:cxn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91" name="CustomShape 36"/>
          <p:cNvSpPr/>
          <p:nvPr/>
        </p:nvSpPr>
        <p:spPr>
          <a:xfrm>
            <a:off x="9535680" y="6465960"/>
            <a:ext cx="1491840" cy="171000"/>
          </a:xfrm>
          <a:custGeom>
            <a:avLst/>
            <a:gdLst/>
            <a:ahLst/>
            <a:cxn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92" name="CustomShape 37"/>
          <p:cNvSpPr/>
          <p:nvPr/>
        </p:nvSpPr>
        <p:spPr>
          <a:xfrm>
            <a:off x="11294640" y="5800680"/>
            <a:ext cx="302400" cy="541080"/>
          </a:xfrm>
          <a:custGeom>
            <a:avLst/>
            <a:gdLst/>
            <a:ahLst/>
            <a:cxn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93" name="CustomShape 38"/>
          <p:cNvSpPr/>
          <p:nvPr/>
        </p:nvSpPr>
        <p:spPr>
          <a:xfrm>
            <a:off x="10712520" y="5753160"/>
            <a:ext cx="175320" cy="142560"/>
          </a:xfrm>
          <a:custGeom>
            <a:avLst/>
            <a:gdLst/>
            <a:ahLst/>
            <a:cxn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94" name="CustomShape 39"/>
          <p:cNvSpPr/>
          <p:nvPr/>
        </p:nvSpPr>
        <p:spPr>
          <a:xfrm>
            <a:off x="9408600" y="5638680"/>
            <a:ext cx="1517400" cy="684000"/>
          </a:xfrm>
          <a:custGeom>
            <a:avLst/>
            <a:gdLst/>
            <a:ahLst/>
            <a:cxn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95" name="CustomShape 40"/>
          <p:cNvSpPr/>
          <p:nvPr/>
        </p:nvSpPr>
        <p:spPr>
          <a:xfrm>
            <a:off x="9205560" y="5572080"/>
            <a:ext cx="1923840" cy="845640"/>
          </a:xfrm>
          <a:custGeom>
            <a:avLst/>
            <a:gdLst/>
            <a:ahLst/>
            <a:cxn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amma/>
                  <a:tint val="96863"/>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196" name="CustomShape 41"/>
          <p:cNvSpPr/>
          <p:nvPr/>
        </p:nvSpPr>
        <p:spPr>
          <a:xfrm>
            <a:off x="9660600" y="5543640"/>
            <a:ext cx="772200" cy="104400"/>
          </a:xfrm>
          <a:custGeom>
            <a:avLst/>
            <a:gdLst/>
            <a:ahLst/>
            <a:cxn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97" name="CustomShape 42"/>
          <p:cNvSpPr/>
          <p:nvPr/>
        </p:nvSpPr>
        <p:spPr>
          <a:xfrm>
            <a:off x="9446760" y="5648400"/>
            <a:ext cx="139320" cy="75960"/>
          </a:xfrm>
          <a:custGeom>
            <a:avLst/>
            <a:gdLst/>
            <a:ahLst/>
            <a:cxn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98" name="CustomShape 43"/>
          <p:cNvSpPr/>
          <p:nvPr/>
        </p:nvSpPr>
        <p:spPr>
          <a:xfrm>
            <a:off x="9622440" y="5727600"/>
            <a:ext cx="1096200" cy="506160"/>
          </a:xfrm>
          <a:prstGeom prst="ellipse">
            <a:avLst/>
          </a:prstGeom>
          <a:gradFill>
            <a:gsLst>
              <a:gs pos="0">
                <a:schemeClr val="accent2">
                  <a:gamma/>
                  <a:shade val="94118"/>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199" name="CustomShape 44"/>
          <p:cNvSpPr/>
          <p:nvPr/>
        </p:nvSpPr>
        <p:spPr>
          <a:xfrm>
            <a:off x="9690120" y="5762520"/>
            <a:ext cx="943560" cy="429840"/>
          </a:xfrm>
          <a:prstGeom prst="ellipse">
            <a:avLst/>
          </a:pr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200" name="CustomShape 45"/>
          <p:cNvSpPr/>
          <p:nvPr/>
        </p:nvSpPr>
        <p:spPr>
          <a:xfrm>
            <a:off x="9757800" y="5794200"/>
            <a:ext cx="816840" cy="3693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201" name="CustomShape 46"/>
          <p:cNvSpPr/>
          <p:nvPr/>
        </p:nvSpPr>
        <p:spPr>
          <a:xfrm>
            <a:off x="9851040" y="5838840"/>
            <a:ext cx="630360" cy="28080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202" name="CustomShape 47"/>
          <p:cNvSpPr/>
          <p:nvPr/>
        </p:nvSpPr>
        <p:spPr>
          <a:xfrm>
            <a:off x="9927000" y="5870520"/>
            <a:ext cx="469440" cy="220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203" name="CustomShape 48"/>
          <p:cNvSpPr/>
          <p:nvPr/>
        </p:nvSpPr>
        <p:spPr>
          <a:xfrm>
            <a:off x="10028880" y="5918040"/>
            <a:ext cx="266400" cy="12816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204" name="CustomShape 49"/>
          <p:cNvSpPr/>
          <p:nvPr/>
        </p:nvSpPr>
        <p:spPr>
          <a:xfrm>
            <a:off x="11175840" y="5057640"/>
            <a:ext cx="810360" cy="151920"/>
          </a:xfrm>
          <a:custGeom>
            <a:avLst/>
            <a:gdLst/>
            <a:ahLst/>
            <a:cxn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05" name="CustomShape 50"/>
          <p:cNvSpPr/>
          <p:nvPr/>
        </p:nvSpPr>
        <p:spPr>
          <a:xfrm>
            <a:off x="11250000" y="4800600"/>
            <a:ext cx="545760" cy="85320"/>
          </a:xfrm>
          <a:custGeom>
            <a:avLst/>
            <a:gdLst/>
            <a:ahLst/>
            <a:cxn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06" name="CustomShape 51"/>
          <p:cNvSpPr/>
          <p:nvPr/>
        </p:nvSpPr>
        <p:spPr>
          <a:xfrm>
            <a:off x="11948760" y="4867200"/>
            <a:ext cx="126720" cy="247320"/>
          </a:xfrm>
          <a:custGeom>
            <a:avLst/>
            <a:gdLst/>
            <a:ahLst/>
            <a:cxn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07" name="CustomShape 52"/>
          <p:cNvSpPr/>
          <p:nvPr/>
        </p:nvSpPr>
        <p:spPr>
          <a:xfrm>
            <a:off x="11377080" y="5153040"/>
            <a:ext cx="406080" cy="28080"/>
          </a:xfrm>
          <a:custGeom>
            <a:avLst/>
            <a:gdLst/>
            <a:ahLst/>
            <a:cxn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08" name="CustomShape 53"/>
          <p:cNvSpPr/>
          <p:nvPr/>
        </p:nvSpPr>
        <p:spPr>
          <a:xfrm>
            <a:off x="11226960" y="4829040"/>
            <a:ext cx="340560" cy="294840"/>
          </a:xfrm>
          <a:custGeom>
            <a:avLst/>
            <a:gdLst/>
            <a:ahLst/>
            <a:cxn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09" name="CustomShape 54"/>
          <p:cNvSpPr/>
          <p:nvPr/>
        </p:nvSpPr>
        <p:spPr>
          <a:xfrm>
            <a:off x="11618280" y="4829040"/>
            <a:ext cx="393480" cy="333000"/>
          </a:xfrm>
          <a:custGeom>
            <a:avLst/>
            <a:gdLst/>
            <a:ahLst/>
            <a:cxn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10" name="CustomShape 55"/>
          <p:cNvSpPr/>
          <p:nvPr/>
        </p:nvSpPr>
        <p:spPr>
          <a:xfrm>
            <a:off x="11313720" y="4854600"/>
            <a:ext cx="632520" cy="294840"/>
          </a:xfrm>
          <a:custGeom>
            <a:avLst/>
            <a:gdLst/>
            <a:ahLst/>
            <a:cxn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11" name="CustomShape 56"/>
          <p:cNvSpPr/>
          <p:nvPr/>
        </p:nvSpPr>
        <p:spPr>
          <a:xfrm>
            <a:off x="11389680" y="4897440"/>
            <a:ext cx="480240" cy="2091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12" name="CustomShape 57"/>
          <p:cNvSpPr/>
          <p:nvPr/>
        </p:nvSpPr>
        <p:spPr>
          <a:xfrm>
            <a:off x="11436480" y="4919760"/>
            <a:ext cx="384840" cy="16164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13" name="CustomShape 58"/>
          <p:cNvSpPr/>
          <p:nvPr/>
        </p:nvSpPr>
        <p:spPr>
          <a:xfrm>
            <a:off x="11495520" y="4935600"/>
            <a:ext cx="264240" cy="1299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14" name="CustomShape 59"/>
          <p:cNvSpPr/>
          <p:nvPr/>
        </p:nvSpPr>
        <p:spPr>
          <a:xfrm>
            <a:off x="11552760" y="4960800"/>
            <a:ext cx="154080" cy="7416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15" name="PlaceHolder 60"/>
          <p:cNvSpPr>
            <a:spLocks noGrp="1"/>
          </p:cNvSpPr>
          <p:nvPr>
            <p:ph type="title"/>
          </p:nvPr>
        </p:nvSpPr>
        <p:spPr>
          <a:xfrm>
            <a:off x="609480" y="277920"/>
            <a:ext cx="10972440" cy="1139400"/>
          </a:xfrm>
          <a:prstGeom prst="rect">
            <a:avLst/>
          </a:prstGeom>
        </p:spPr>
        <p:txBody>
          <a:bodyPr anchor="ctr" anchorCtr="1"/>
          <a:lstStyle/>
          <a:p>
            <a:pPr algn="ctr">
              <a:lnSpc>
                <a:spcPct val="100000"/>
              </a:lnSpc>
            </a:pPr>
            <a:r>
              <a:rPr lang="en-US" sz="4400" b="0" strike="noStrike" spc="-1">
                <a:solidFill>
                  <a:srgbClr val="CCECFF"/>
                </a:solidFill>
                <a:uFill>
                  <a:solidFill>
                    <a:srgbClr val="FFFFFF"/>
                  </a:solidFill>
                </a:uFill>
                <a:latin typeface="Arial"/>
              </a:rPr>
              <a:t>Click to edit Master title style</a:t>
            </a:r>
            <a:endParaRPr lang="en-US" sz="1800" b="0" strike="noStrike" spc="-1">
              <a:solidFill>
                <a:srgbClr val="FFFFFF"/>
              </a:solidFill>
              <a:uFill>
                <a:solidFill>
                  <a:srgbClr val="FFFFFF"/>
                </a:solidFill>
              </a:uFill>
              <a:latin typeface="Arial"/>
            </a:endParaRPr>
          </a:p>
        </p:txBody>
      </p:sp>
      <p:sp>
        <p:nvSpPr>
          <p:cNvPr id="216" name="PlaceHolder 61"/>
          <p:cNvSpPr>
            <a:spLocks noGrp="1"/>
          </p:cNvSpPr>
          <p:nvPr>
            <p:ph type="body"/>
          </p:nvPr>
        </p:nvSpPr>
        <p:spPr>
          <a:xfrm>
            <a:off x="609480" y="1600200"/>
            <a:ext cx="10972440" cy="4525560"/>
          </a:xfrm>
          <a:prstGeom prst="rect">
            <a:avLst/>
          </a:prstGeom>
        </p:spPr>
        <p:txBody>
          <a:bodyPr/>
          <a:lstStyle/>
          <a:p>
            <a:pPr marL="432000" indent="-324000">
              <a:buClr>
                <a:srgbClr val="000000"/>
              </a:buClr>
              <a:buSzPct val="45000"/>
              <a:buFont typeface="Wingdings" charset="2"/>
              <a:buChar char=""/>
            </a:pPr>
            <a:r>
              <a:rPr lang="en-US" sz="3200" b="0" strike="noStrike" spc="-1">
                <a:solidFill>
                  <a:srgbClr val="FFFFFF"/>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3200" b="0" strike="noStrike" spc="-1">
                <a:solidFill>
                  <a:srgbClr val="FFFFFF"/>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3200" b="0" strike="noStrike" spc="-1">
                <a:solidFill>
                  <a:srgbClr val="FFFFFF"/>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3200" b="0" strike="noStrike" spc="-1">
                <a:solidFill>
                  <a:srgbClr val="FFFFFF"/>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3200" b="0" strike="noStrike" spc="-1">
                <a:solidFill>
                  <a:srgbClr val="FFFFFF"/>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3200" b="0" strike="noStrike" spc="-1">
                <a:solidFill>
                  <a:srgbClr val="FFFFFF"/>
                </a:solidFill>
                <a:uFill>
                  <a:solidFill>
                    <a:srgbClr val="FFFFFF"/>
                  </a:solidFill>
                </a:uFill>
                <a:latin typeface="Arial"/>
              </a:rPr>
              <a:t>Sixth Outline Level</a:t>
            </a:r>
          </a:p>
          <a:p>
            <a:pPr marL="343080" indent="-342720">
              <a:lnSpc>
                <a:spcPct val="100000"/>
              </a:lnSpc>
              <a:buClr>
                <a:srgbClr val="99FF99"/>
              </a:buClr>
              <a:buSzPct val="80000"/>
              <a:buFont typeface="Wingdings" charset="2"/>
              <a:buChar char=""/>
            </a:pPr>
            <a:r>
              <a:rPr lang="en-US" sz="3200" b="0" strike="noStrike" spc="-1">
                <a:solidFill>
                  <a:srgbClr val="FFFFFF"/>
                </a:solidFill>
                <a:uFill>
                  <a:solidFill>
                    <a:srgbClr val="FFFFFF"/>
                  </a:solidFill>
                </a:uFill>
                <a:latin typeface="Arial"/>
              </a:rPr>
              <a:t>Seventh Outline LevelClick to edit Master text styles</a:t>
            </a:r>
          </a:p>
          <a:p>
            <a:pPr marL="743040" lvl="1" indent="-285480">
              <a:lnSpc>
                <a:spcPct val="100000"/>
              </a:lnSpc>
              <a:buClr>
                <a:srgbClr val="CCECFF"/>
              </a:buClr>
              <a:buSzPct val="50000"/>
              <a:buFont typeface="Wingdings" charset="2"/>
              <a:buChar char=""/>
            </a:pPr>
            <a:r>
              <a:rPr lang="en-US" sz="2800" b="0" strike="noStrike" spc="-1">
                <a:solidFill>
                  <a:srgbClr val="FFFFFF"/>
                </a:solidFill>
                <a:uFill>
                  <a:solidFill>
                    <a:srgbClr val="FFFFFF"/>
                  </a:solidFill>
                </a:uFill>
                <a:latin typeface="Arial"/>
              </a:rPr>
              <a:t>Second level</a:t>
            </a:r>
            <a:endParaRPr lang="en-US" sz="3200" b="0" strike="noStrike" spc="-1">
              <a:solidFill>
                <a:srgbClr val="FFFFFF"/>
              </a:solidFill>
              <a:uFill>
                <a:solidFill>
                  <a:srgbClr val="FFFFFF"/>
                </a:solidFill>
              </a:uFill>
              <a:latin typeface="Arial"/>
            </a:endParaRPr>
          </a:p>
          <a:p>
            <a:pPr marL="1143000" lvl="2" indent="-228240">
              <a:lnSpc>
                <a:spcPct val="100000"/>
              </a:lnSpc>
              <a:buClr>
                <a:srgbClr val="0088E4"/>
              </a:buClr>
              <a:buFont typeface="Symbol" charset="2"/>
              <a:buChar char=""/>
            </a:pPr>
            <a:r>
              <a:rPr lang="en-US" sz="2400" b="0" strike="noStrike" spc="-1">
                <a:solidFill>
                  <a:srgbClr val="FFFFFF"/>
                </a:solidFill>
                <a:uFill>
                  <a:solidFill>
                    <a:srgbClr val="FFFFFF"/>
                  </a:solidFill>
                </a:uFill>
                <a:latin typeface="Arial"/>
              </a:rPr>
              <a:t>Third level</a:t>
            </a:r>
            <a:endParaRPr lang="en-US" sz="3200" b="0" strike="noStrike" spc="-1">
              <a:solidFill>
                <a:srgbClr val="FFFFFF"/>
              </a:solidFill>
              <a:uFill>
                <a:solidFill>
                  <a:srgbClr val="FFFFFF"/>
                </a:solidFill>
              </a:uFill>
              <a:latin typeface="Arial"/>
            </a:endParaRPr>
          </a:p>
          <a:p>
            <a:pPr marL="1600200" lvl="3" indent="-228240">
              <a:lnSpc>
                <a:spcPct val="100000"/>
              </a:lnSpc>
              <a:buClr>
                <a:srgbClr val="AFE1FF"/>
              </a:buClr>
              <a:buSzPct val="50000"/>
              <a:buFont typeface="Wingdings" charset="2"/>
              <a:buChar char=""/>
            </a:pPr>
            <a:r>
              <a:rPr lang="en-US" sz="2000" b="0" strike="noStrike" spc="-1">
                <a:solidFill>
                  <a:srgbClr val="FFFFFF"/>
                </a:solidFill>
                <a:uFill>
                  <a:solidFill>
                    <a:srgbClr val="FFFFFF"/>
                  </a:solidFill>
                </a:uFill>
                <a:latin typeface="Arial"/>
              </a:rPr>
              <a:t>Fourth level</a:t>
            </a:r>
            <a:endParaRPr lang="en-US" sz="3200" b="0" strike="noStrike" spc="-1">
              <a:solidFill>
                <a:srgbClr val="FFFFFF"/>
              </a:solidFill>
              <a:uFill>
                <a:solidFill>
                  <a:srgbClr val="FFFFFF"/>
                </a:solidFill>
              </a:uFill>
              <a:latin typeface="Arial"/>
            </a:endParaRPr>
          </a:p>
          <a:p>
            <a:pPr marL="2057400" lvl="4" indent="-228240">
              <a:lnSpc>
                <a:spcPct val="100000"/>
              </a:lnSpc>
              <a:buClr>
                <a:srgbClr val="99FF99"/>
              </a:buClr>
              <a:buFont typeface="Symbol" charset="2"/>
              <a:buChar char=""/>
            </a:pPr>
            <a:r>
              <a:rPr lang="en-US" sz="2000" b="0" strike="noStrike" spc="-1">
                <a:solidFill>
                  <a:srgbClr val="FFFFFF"/>
                </a:solidFill>
                <a:uFill>
                  <a:solidFill>
                    <a:srgbClr val="FFFFFF"/>
                  </a:solidFill>
                </a:uFill>
                <a:latin typeface="Arial"/>
              </a:rPr>
              <a:t>Fifth level</a:t>
            </a:r>
            <a:endParaRPr lang="en-US" sz="3200" b="0" strike="noStrike" spc="-1">
              <a:solidFill>
                <a:srgbClr val="FFFFFF"/>
              </a:solidFill>
              <a:uFill>
                <a:solidFill>
                  <a:srgbClr val="FFFFFF"/>
                </a:solidFill>
              </a:uFill>
              <a:latin typeface="Arial"/>
            </a:endParaRPr>
          </a:p>
        </p:txBody>
      </p:sp>
      <p:sp>
        <p:nvSpPr>
          <p:cNvPr id="217" name="PlaceHolder 62"/>
          <p:cNvSpPr>
            <a:spLocks noGrp="1"/>
          </p:cNvSpPr>
          <p:nvPr>
            <p:ph type="dt"/>
          </p:nvPr>
        </p:nvSpPr>
        <p:spPr>
          <a:xfrm>
            <a:off x="609480" y="6245280"/>
            <a:ext cx="2844360" cy="475920"/>
          </a:xfrm>
          <a:prstGeom prst="rect">
            <a:avLst/>
          </a:prstGeom>
        </p:spPr>
        <p:txBody>
          <a:bodyPr anchor="b"/>
          <a:lstStyle/>
          <a:p>
            <a:endParaRPr lang="es-US" sz="2400" b="0" strike="noStrike" spc="-1" dirty="0">
              <a:solidFill>
                <a:srgbClr val="000000"/>
              </a:solidFill>
              <a:uFill>
                <a:solidFill>
                  <a:srgbClr val="FFFFFF"/>
                </a:solidFill>
              </a:uFill>
              <a:latin typeface="Times New Roman"/>
            </a:endParaRPr>
          </a:p>
        </p:txBody>
      </p:sp>
      <p:sp>
        <p:nvSpPr>
          <p:cNvPr id="218" name="PlaceHolder 63"/>
          <p:cNvSpPr>
            <a:spLocks noGrp="1"/>
          </p:cNvSpPr>
          <p:nvPr>
            <p:ph type="ftr"/>
          </p:nvPr>
        </p:nvSpPr>
        <p:spPr>
          <a:xfrm>
            <a:off x="4165560" y="6245280"/>
            <a:ext cx="3860280" cy="475920"/>
          </a:xfrm>
          <a:prstGeom prst="rect">
            <a:avLst/>
          </a:prstGeom>
        </p:spPr>
        <p:txBody>
          <a:bodyPr anchor="b"/>
          <a:lstStyle/>
          <a:p>
            <a:endParaRPr lang="es-US" sz="2400" b="0" strike="noStrike" spc="-1" dirty="0">
              <a:solidFill>
                <a:srgbClr val="000000"/>
              </a:solidFill>
              <a:uFill>
                <a:solidFill>
                  <a:srgbClr val="FFFFFF"/>
                </a:solidFill>
              </a:uFill>
              <a:latin typeface="Times New Roman"/>
            </a:endParaRPr>
          </a:p>
        </p:txBody>
      </p:sp>
      <p:sp>
        <p:nvSpPr>
          <p:cNvPr id="219" name="PlaceHolder 64"/>
          <p:cNvSpPr>
            <a:spLocks noGrp="1"/>
          </p:cNvSpPr>
          <p:nvPr>
            <p:ph type="sldNum"/>
          </p:nvPr>
        </p:nvSpPr>
        <p:spPr>
          <a:xfrm>
            <a:off x="8737560" y="6245280"/>
            <a:ext cx="2844360" cy="475920"/>
          </a:xfrm>
          <a:prstGeom prst="rect">
            <a:avLst/>
          </a:prstGeom>
        </p:spPr>
        <p:txBody>
          <a:bodyPr anchor="b"/>
          <a:lstStyle/>
          <a:p>
            <a:pPr algn="r">
              <a:lnSpc>
                <a:spcPct val="100000"/>
              </a:lnSpc>
            </a:pPr>
            <a:fld id="{50B1E73B-D711-464F-A160-464B40D76DE6}" type="slidenum">
              <a:rPr lang="es-US" sz="1400" b="0" strike="noStrike" spc="-1">
                <a:solidFill>
                  <a:srgbClr val="FFFFFF"/>
                </a:solidFill>
                <a:uFill>
                  <a:solidFill>
                    <a:srgbClr val="FFFFFF"/>
                  </a:solidFill>
                </a:uFill>
                <a:latin typeface="Arial"/>
              </a:rPr>
              <a:t>‹#›</a:t>
            </a:fld>
            <a:endParaRPr lang="es-US" sz="1400" b="0" strike="noStrike" spc="-1" dirty="0">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 name="TextShape 1"/>
          <p:cNvSpPr txBox="1"/>
          <p:nvPr/>
        </p:nvSpPr>
        <p:spPr>
          <a:xfrm>
            <a:off x="365580" y="1309122"/>
            <a:ext cx="11612880" cy="2216400"/>
          </a:xfrm>
          <a:prstGeom prst="rect">
            <a:avLst/>
          </a:prstGeom>
          <a:noFill/>
          <a:ln>
            <a:noFill/>
          </a:ln>
        </p:spPr>
        <p:txBody>
          <a:bodyPr anchor="b" anchorCtr="1"/>
          <a:lstStyle/>
          <a:p>
            <a:pPr algn="ctr">
              <a:lnSpc>
                <a:spcPct val="100000"/>
              </a:lnSpc>
            </a:pPr>
            <a:r>
              <a:rPr lang="es-ES" sz="5400" b="0" strike="noStrike" spc="-1" dirty="0" smtClean="0">
                <a:solidFill>
                  <a:srgbClr val="CCECFF"/>
                </a:solidFill>
                <a:uFill>
                  <a:solidFill>
                    <a:srgbClr val="FFFFFF"/>
                  </a:solidFill>
                </a:uFill>
                <a:latin typeface="Arial"/>
              </a:rPr>
              <a:t> 
</a:t>
            </a:r>
            <a:r>
              <a:rPr lang="es-ES" sz="5400" b="1" strike="noStrike" spc="-1" dirty="0" smtClean="0">
                <a:solidFill>
                  <a:schemeClr val="bg1"/>
                </a:solidFill>
                <a:uFill>
                  <a:solidFill>
                    <a:srgbClr val="FFFFFF"/>
                  </a:solidFill>
                </a:uFill>
                <a:latin typeface="Ameretto Condensed" panose="00000400000000000000" pitchFamily="2" charset="0"/>
              </a:rPr>
              <a:t>Geometría Sagrada</a:t>
            </a:r>
            <a:r>
              <a:rPr lang="es-ES" sz="5400" b="1" spc="-1" dirty="0" smtClean="0">
                <a:solidFill>
                  <a:schemeClr val="bg1"/>
                </a:solidFill>
                <a:uFill>
                  <a:solidFill>
                    <a:srgbClr val="FFFFFF"/>
                  </a:solidFill>
                </a:uFill>
                <a:latin typeface="Ameretto Condensed" panose="00000400000000000000" pitchFamily="2" charset="0"/>
              </a:rPr>
              <a:t> y</a:t>
            </a:r>
            <a:r>
              <a:rPr lang="es-ES" sz="5400" b="1" strike="noStrike" spc="-1" dirty="0" smtClean="0">
                <a:solidFill>
                  <a:schemeClr val="bg1"/>
                </a:solidFill>
                <a:uFill>
                  <a:solidFill>
                    <a:srgbClr val="FFFFFF"/>
                  </a:solidFill>
                </a:uFill>
                <a:latin typeface="Ameretto Condensed" panose="00000400000000000000" pitchFamily="2" charset="0"/>
              </a:rPr>
              <a:t> </a:t>
            </a:r>
            <a:br>
              <a:rPr lang="es-ES" sz="5400" b="1" strike="noStrike" spc="-1" dirty="0" smtClean="0">
                <a:solidFill>
                  <a:schemeClr val="bg1"/>
                </a:solidFill>
                <a:uFill>
                  <a:solidFill>
                    <a:srgbClr val="FFFFFF"/>
                  </a:solidFill>
                </a:uFill>
                <a:latin typeface="Ameretto Condensed" panose="00000400000000000000" pitchFamily="2" charset="0"/>
              </a:rPr>
            </a:br>
            <a:r>
              <a:rPr lang="es-ES" sz="5400" b="1" strike="noStrike" spc="-1" dirty="0" smtClean="0">
                <a:solidFill>
                  <a:schemeClr val="bg1"/>
                </a:solidFill>
                <a:uFill>
                  <a:solidFill>
                    <a:srgbClr val="FFFFFF"/>
                  </a:solidFill>
                </a:uFill>
                <a:latin typeface="Ameretto Condensed" panose="00000400000000000000" pitchFamily="2" charset="0"/>
              </a:rPr>
              <a:t>las Redes de Cristales</a:t>
            </a:r>
            <a:endParaRPr lang="es-ES" sz="1800" b="1" strike="noStrike" spc="-1" dirty="0">
              <a:solidFill>
                <a:schemeClr val="bg1"/>
              </a:solidFill>
              <a:uFill>
                <a:solidFill>
                  <a:srgbClr val="FFFFFF"/>
                </a:solidFill>
              </a:uFill>
              <a:latin typeface="Ameretto Condensed" panose="00000400000000000000" pitchFamily="2" charset="0"/>
            </a:endParaRPr>
          </a:p>
        </p:txBody>
      </p:sp>
      <p:sp>
        <p:nvSpPr>
          <p:cNvPr id="255" name="TextShape 2"/>
          <p:cNvSpPr txBox="1"/>
          <p:nvPr/>
        </p:nvSpPr>
        <p:spPr>
          <a:xfrm>
            <a:off x="2971800" y="4906058"/>
            <a:ext cx="6400440" cy="609120"/>
          </a:xfrm>
          <a:prstGeom prst="rect">
            <a:avLst/>
          </a:prstGeom>
          <a:noFill/>
          <a:ln>
            <a:noFill/>
          </a:ln>
        </p:spPr>
        <p:txBody>
          <a:bodyPr/>
          <a:lstStyle/>
          <a:p>
            <a:pPr algn="ctr">
              <a:lnSpc>
                <a:spcPct val="100000"/>
              </a:lnSpc>
            </a:pPr>
            <a:r>
              <a:rPr lang="es-US" sz="3200" b="0" strike="noStrike" spc="-1" dirty="0">
                <a:solidFill>
                  <a:srgbClr val="FFFFFF"/>
                </a:solidFill>
                <a:uFill>
                  <a:solidFill>
                    <a:srgbClr val="FFFFFF"/>
                  </a:solidFill>
                </a:uFill>
                <a:latin typeface="Arial"/>
              </a:rPr>
              <a:t>Susana Fortún, </a:t>
            </a:r>
            <a:r>
              <a:rPr lang="es-US" sz="3200" b="0" strike="noStrike" spc="-1" dirty="0" smtClean="0">
                <a:solidFill>
                  <a:srgbClr val="FFFFFF"/>
                </a:solidFill>
                <a:uFill>
                  <a:solidFill>
                    <a:srgbClr val="FFFFFF"/>
                  </a:solidFill>
                </a:uFill>
                <a:latin typeface="Arial"/>
              </a:rPr>
              <a:t>PhD.</a:t>
            </a:r>
            <a:endParaRPr lang="es-US" sz="3200" b="0" strike="noStrike" spc="-1" dirty="0">
              <a:solidFill>
                <a:srgbClr val="000000"/>
              </a:solidFill>
              <a:uFill>
                <a:solidFill>
                  <a:srgbClr val="FFFFFF"/>
                </a:solidFill>
              </a:uFill>
              <a:latin typeface="Arial"/>
            </a:endParaRPr>
          </a:p>
          <a:p>
            <a:pPr algn="ctr">
              <a:lnSpc>
                <a:spcPct val="100000"/>
              </a:lnSpc>
            </a:pPr>
            <a:endParaRPr lang="es-US" sz="3200" b="0" strike="noStrike" spc="-1" dirty="0">
              <a:solidFill>
                <a:srgbClr val="000000"/>
              </a:solidFill>
              <a:uFill>
                <a:solidFill>
                  <a:srgbClr val="FFFFFF"/>
                </a:solidFill>
              </a:uFill>
              <a:latin typeface="Arial"/>
            </a:endParaRPr>
          </a:p>
          <a:p>
            <a:pPr algn="ctr">
              <a:lnSpc>
                <a:spcPct val="100000"/>
              </a:lnSpc>
            </a:pPr>
            <a:endParaRPr lang="es-US" sz="3200" b="0" strike="noStrike" spc="-1" dirty="0">
              <a:solidFill>
                <a:srgbClr val="000000"/>
              </a:solidFill>
              <a:uFill>
                <a:solidFill>
                  <a:srgbClr val="FFFFFF"/>
                </a:solidFill>
              </a:uFill>
              <a:latin typeface="Arial"/>
            </a:endParaRPr>
          </a:p>
          <a:p>
            <a:pPr algn="ctr">
              <a:lnSpc>
                <a:spcPct val="100000"/>
              </a:lnSpc>
            </a:pPr>
            <a:endParaRPr lang="es-US" sz="3200" b="0" strike="noStrike" spc="-1" dirty="0">
              <a:solidFill>
                <a:srgbClr val="000000"/>
              </a:solidFill>
              <a:uFill>
                <a:solidFill>
                  <a:srgbClr val="FFFFFF"/>
                </a:solidFill>
              </a:uFill>
              <a:latin typeface="Arial"/>
            </a:endParaRPr>
          </a:p>
        </p:txBody>
      </p:sp>
      <p:sp>
        <p:nvSpPr>
          <p:cNvPr id="256" name="CustomShape 3"/>
          <p:cNvSpPr/>
          <p:nvPr/>
        </p:nvSpPr>
        <p:spPr>
          <a:xfrm>
            <a:off x="5643360" y="5517169"/>
            <a:ext cx="686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US" sz="1800" b="0" strike="noStrike" spc="-1" dirty="0" smtClean="0">
                <a:solidFill>
                  <a:srgbClr val="FFFFFF"/>
                </a:solidFill>
                <a:uFill>
                  <a:solidFill>
                    <a:srgbClr val="FFFFFF"/>
                  </a:solidFill>
                </a:uFill>
                <a:latin typeface="Arial"/>
              </a:rPr>
              <a:t>2020</a:t>
            </a:r>
            <a:endParaRPr lang="es-US" sz="1800" b="0" strike="noStrike" spc="-1" dirty="0">
              <a:solidFill>
                <a:srgbClr val="000000"/>
              </a:solidFill>
              <a:uFill>
                <a:solidFill>
                  <a:srgbClr val="FFFFFF"/>
                </a:solidFill>
              </a:uFill>
              <a:latin typeface="Arial"/>
            </a:endParaRPr>
          </a:p>
        </p:txBody>
      </p:sp>
      <p:sp>
        <p:nvSpPr>
          <p:cNvPr id="257" name="TextShape 4"/>
          <p:cNvSpPr txBox="1"/>
          <p:nvPr/>
        </p:nvSpPr>
        <p:spPr>
          <a:xfrm>
            <a:off x="8737560" y="6248520"/>
            <a:ext cx="2844360" cy="456840"/>
          </a:xfrm>
          <a:prstGeom prst="rect">
            <a:avLst/>
          </a:prstGeom>
          <a:noFill/>
          <a:ln>
            <a:noFill/>
          </a:ln>
        </p:spPr>
        <p:txBody>
          <a:bodyPr anchor="b"/>
          <a:lstStyle/>
          <a:p>
            <a:pPr algn="r">
              <a:lnSpc>
                <a:spcPct val="100000"/>
              </a:lnSpc>
            </a:pPr>
            <a:fld id="{40AE2B34-C9DD-4215-B7D7-581BEE0418F6}" type="slidenum">
              <a:rPr lang="es-US" sz="1400" b="0" strike="noStrike" spc="-1">
                <a:solidFill>
                  <a:srgbClr val="FFFFFF"/>
                </a:solidFill>
                <a:uFill>
                  <a:solidFill>
                    <a:srgbClr val="FFFFFF"/>
                  </a:solidFill>
                </a:uFill>
                <a:latin typeface="Arial"/>
              </a:rPr>
              <a:t>1</a:t>
            </a:fld>
            <a:endParaRPr lang="es-US" sz="1400" b="0" strike="noStrike" spc="-1" dirty="0">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10</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149458"/>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Shape 2"/>
          <p:cNvSpPr txBox="1"/>
          <p:nvPr/>
        </p:nvSpPr>
        <p:spPr>
          <a:xfrm>
            <a:off x="274687" y="1674139"/>
            <a:ext cx="8644869" cy="2638233"/>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2400" b="1" strike="noStrike" spc="-1" dirty="0" smtClean="0">
                <a:solidFill>
                  <a:srgbClr val="FFFFFF"/>
                </a:solidFill>
                <a:uFill>
                  <a:solidFill>
                    <a:srgbClr val="FFFFFF"/>
                  </a:solidFill>
                </a:uFill>
                <a:latin typeface="Arial"/>
              </a:rPr>
              <a:t>Puntas de Generador de Pie</a:t>
            </a:r>
            <a:r>
              <a:rPr lang="es-ES" sz="2400" spc="-1" dirty="0">
                <a:solidFill>
                  <a:srgbClr val="FFFFFF"/>
                </a:solidFill>
                <a:uFill>
                  <a:solidFill>
                    <a:srgbClr val="FFFFFF"/>
                  </a:solidFill>
                </a:uFill>
              </a:rPr>
              <a:t>: Este es </a:t>
            </a:r>
            <a:r>
              <a:rPr lang="es-ES" sz="2400" spc="-1" dirty="0" smtClean="0">
                <a:solidFill>
                  <a:srgbClr val="FFFFFF"/>
                </a:solidFill>
                <a:uFill>
                  <a:solidFill>
                    <a:srgbClr val="FFFFFF"/>
                  </a:solidFill>
                </a:uFill>
              </a:rPr>
              <a:t>una punta de generador de </a:t>
            </a:r>
            <a:r>
              <a:rPr lang="es-ES" sz="2400" spc="-1" dirty="0">
                <a:solidFill>
                  <a:srgbClr val="FFFFFF"/>
                </a:solidFill>
                <a:uFill>
                  <a:solidFill>
                    <a:srgbClr val="FFFFFF"/>
                  </a:solidFill>
                </a:uFill>
              </a:rPr>
              <a:t>cristal natural o cortado </a:t>
            </a:r>
            <a:r>
              <a:rPr lang="es-ES" sz="2400" spc="-1" dirty="0" smtClean="0">
                <a:solidFill>
                  <a:srgbClr val="FFFFFF"/>
                </a:solidFill>
                <a:uFill>
                  <a:solidFill>
                    <a:srgbClr val="FFFFFF"/>
                  </a:solidFill>
                </a:uFill>
              </a:rPr>
              <a:t>que tiene seis facetas del mismo tamaño alrededor de la punta o terminación. La punta de terminación, cuando se mira desde arriba, debe estar en el centro del cristal. Ellos reúnen y transmiten energía, lo cual los hace excelentes para ser usados en el centro. </a:t>
            </a:r>
            <a:endParaRPr lang="es-ES" sz="2400" b="0" strike="noStrike" spc="-1" dirty="0" smtClean="0">
              <a:solidFill>
                <a:srgbClr val="FFFFFF"/>
              </a:solidFill>
              <a:uFill>
                <a:solidFill>
                  <a:srgbClr val="FFFFFF"/>
                </a:solidFill>
              </a:uFill>
              <a:latin typeface="Arial"/>
            </a:endParaRPr>
          </a:p>
        </p:txBody>
      </p:sp>
      <p:sp>
        <p:nvSpPr>
          <p:cNvPr id="7" name="TextShape 2"/>
          <p:cNvSpPr txBox="1"/>
          <p:nvPr/>
        </p:nvSpPr>
        <p:spPr>
          <a:xfrm>
            <a:off x="2693495" y="4246678"/>
            <a:ext cx="9127604" cy="2308358"/>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2400" b="1" strike="noStrike" spc="-1" dirty="0" smtClean="0">
                <a:solidFill>
                  <a:srgbClr val="FFFFFF"/>
                </a:solidFill>
                <a:uFill>
                  <a:solidFill>
                    <a:srgbClr val="FFFFFF"/>
                  </a:solidFill>
                </a:uFill>
                <a:latin typeface="Arial"/>
              </a:rPr>
              <a:t>Cristales de Doble Punta</a:t>
            </a:r>
            <a:r>
              <a:rPr lang="es-ES" sz="2400" spc="-1" dirty="0" smtClean="0">
                <a:solidFill>
                  <a:srgbClr val="FFFFFF"/>
                </a:solidFill>
                <a:uFill>
                  <a:solidFill>
                    <a:srgbClr val="FFFFFF"/>
                  </a:solidFill>
                </a:uFill>
              </a:rPr>
              <a:t>: </a:t>
            </a:r>
            <a:r>
              <a:rPr lang="es-ES" sz="2400" spc="-1" dirty="0">
                <a:solidFill>
                  <a:srgbClr val="FFFFFF"/>
                </a:solidFill>
                <a:uFill>
                  <a:solidFill>
                    <a:srgbClr val="FFFFFF"/>
                  </a:solidFill>
                </a:uFill>
              </a:rPr>
              <a:t>Este es un cristal natural o cortado </a:t>
            </a:r>
            <a:r>
              <a:rPr lang="es-ES" sz="2400" spc="-1" dirty="0" smtClean="0">
                <a:solidFill>
                  <a:srgbClr val="FFFFFF"/>
                </a:solidFill>
                <a:uFill>
                  <a:solidFill>
                    <a:srgbClr val="FFFFFF"/>
                  </a:solidFill>
                </a:uFill>
              </a:rPr>
              <a:t>con una terminación de punta en ambos extremos. Estos cristales especiales envían y reciben energía al mismo tiempo. También pueden ser usados para transmutar las energías. Ellos son ideales para ser usados como piedras de apoyo para conectar otros dos cristales dentro de la red. </a:t>
            </a:r>
            <a:endParaRPr lang="es-ES" sz="2400" b="0" strike="noStrike" spc="-1" dirty="0" smtClean="0">
              <a:solidFill>
                <a:srgbClr val="FFFFFF"/>
              </a:solidFill>
              <a:uFill>
                <a:solidFill>
                  <a:srgbClr val="FFFFFF"/>
                </a:solidFill>
              </a:uFill>
              <a:latin typeface="Arial"/>
            </a:endParaRPr>
          </a:p>
        </p:txBody>
      </p:sp>
      <p:sp>
        <p:nvSpPr>
          <p:cNvPr id="8" name="TextBox 7"/>
          <p:cNvSpPr txBox="1"/>
          <p:nvPr/>
        </p:nvSpPr>
        <p:spPr>
          <a:xfrm>
            <a:off x="4207376" y="1003532"/>
            <a:ext cx="3203772" cy="523220"/>
          </a:xfrm>
          <a:prstGeom prst="rect">
            <a:avLst/>
          </a:prstGeom>
          <a:noFill/>
        </p:spPr>
        <p:txBody>
          <a:bodyPr wrap="square" rtlCol="0">
            <a:spAutoFit/>
          </a:bodyPr>
          <a:lstStyle/>
          <a:p>
            <a:pPr algn="ctr"/>
            <a:r>
              <a:rPr lang="es-ES" sz="2800" dirty="0" smtClean="0">
                <a:solidFill>
                  <a:schemeClr val="bg1"/>
                </a:solidFill>
              </a:rPr>
              <a:t>Tipos de Cristales</a:t>
            </a:r>
            <a:endParaRPr lang="es-ES" sz="28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87" y="4758232"/>
            <a:ext cx="2418808" cy="13891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8795" y="1515125"/>
            <a:ext cx="2143125" cy="2143125"/>
          </a:xfrm>
          <a:prstGeom prst="rect">
            <a:avLst/>
          </a:prstGeom>
        </p:spPr>
      </p:pic>
    </p:spTree>
    <p:extLst>
      <p:ext uri="{BB962C8B-B14F-4D97-AF65-F5344CB8AC3E}">
        <p14:creationId xmlns:p14="http://schemas.microsoft.com/office/powerpoint/2010/main" val="23606636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11</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Shape 2"/>
          <p:cNvSpPr txBox="1"/>
          <p:nvPr/>
        </p:nvSpPr>
        <p:spPr>
          <a:xfrm>
            <a:off x="219603" y="1475791"/>
            <a:ext cx="8644869" cy="2269900"/>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2400" b="1" strike="noStrike" spc="-1" dirty="0" smtClean="0">
                <a:solidFill>
                  <a:srgbClr val="FFFFFF"/>
                </a:solidFill>
                <a:uFill>
                  <a:solidFill>
                    <a:srgbClr val="FFFFFF"/>
                  </a:solidFill>
                </a:uFill>
                <a:latin typeface="Arial"/>
              </a:rPr>
              <a:t>Pirámides de Cristal</a:t>
            </a:r>
            <a:r>
              <a:rPr lang="es-ES" sz="2400" spc="-1" dirty="0" smtClean="0">
                <a:solidFill>
                  <a:srgbClr val="FFFFFF"/>
                </a:solidFill>
                <a:uFill>
                  <a:solidFill>
                    <a:srgbClr val="FFFFFF"/>
                  </a:solidFill>
                </a:uFill>
              </a:rPr>
              <a:t>: Estas son piedras cortadas y pulidas que usualmente forman cuatro lados con una base plana. Ellas anclan, levantan y enfocan la energía a través de la punta superior, haciéndola una buena posibilidad para la piedra central. Se puede usar para elevar las energías o para balancear las energías de la Tierra. </a:t>
            </a:r>
            <a:endParaRPr lang="es-ES" sz="2400" b="0" strike="noStrike" spc="-1" dirty="0" smtClean="0">
              <a:solidFill>
                <a:srgbClr val="FFFFFF"/>
              </a:solidFill>
              <a:uFill>
                <a:solidFill>
                  <a:srgbClr val="FFFFFF"/>
                </a:solidFill>
              </a:uFill>
              <a:latin typeface="Arial"/>
            </a:endParaRPr>
          </a:p>
        </p:txBody>
      </p:sp>
      <p:sp>
        <p:nvSpPr>
          <p:cNvPr id="7" name="TextShape 2"/>
          <p:cNvSpPr txBox="1"/>
          <p:nvPr/>
        </p:nvSpPr>
        <p:spPr>
          <a:xfrm>
            <a:off x="2616377" y="3942106"/>
            <a:ext cx="9414042" cy="2684172"/>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2400" b="1" strike="noStrike" spc="-1" dirty="0" smtClean="0">
                <a:solidFill>
                  <a:srgbClr val="FFFFFF"/>
                </a:solidFill>
                <a:uFill>
                  <a:solidFill>
                    <a:srgbClr val="FFFFFF"/>
                  </a:solidFill>
                </a:uFill>
                <a:latin typeface="Arial"/>
              </a:rPr>
              <a:t>Esfera de Cristal</a:t>
            </a:r>
            <a:r>
              <a:rPr lang="es-ES" sz="2400" spc="-1" dirty="0" smtClean="0">
                <a:solidFill>
                  <a:srgbClr val="FFFFFF"/>
                </a:solidFill>
                <a:uFill>
                  <a:solidFill>
                    <a:srgbClr val="FFFFFF"/>
                  </a:solidFill>
                </a:uFill>
              </a:rPr>
              <a:t>: También se le llama Bola de Cristal. Este </a:t>
            </a:r>
            <a:r>
              <a:rPr lang="es-ES" sz="2400" spc="-1" dirty="0">
                <a:solidFill>
                  <a:srgbClr val="FFFFFF"/>
                </a:solidFill>
                <a:uFill>
                  <a:solidFill>
                    <a:srgbClr val="FFFFFF"/>
                  </a:solidFill>
                </a:uFill>
              </a:rPr>
              <a:t>es un cristal </a:t>
            </a:r>
            <a:r>
              <a:rPr lang="es-ES" sz="2400" spc="-1" dirty="0" smtClean="0">
                <a:solidFill>
                  <a:srgbClr val="FFFFFF"/>
                </a:solidFill>
                <a:uFill>
                  <a:solidFill>
                    <a:srgbClr val="FFFFFF"/>
                  </a:solidFill>
                </a:uFill>
              </a:rPr>
              <a:t>que ha sido cortado y pulido en forma de una esfera perfecta. Necesitan una base para colocarla en la red. Estos cristales enfocan y dirigen energía en todas las direcciones al mismo tiempo, lo que los hace buenas piedras centrales. Trabajan bien en redes para enfocar, despertar habilidades psíquicas para crear o mantener paz y armonía.</a:t>
            </a:r>
            <a:endParaRPr lang="es-ES" sz="2400" b="0" strike="noStrike" spc="-1" dirty="0" smtClean="0">
              <a:solidFill>
                <a:srgbClr val="FFFFFF"/>
              </a:solidFill>
              <a:uFill>
                <a:solidFill>
                  <a:srgbClr val="FFFFFF"/>
                </a:solidFill>
              </a:uFill>
              <a:latin typeface="Arial"/>
            </a:endParaRPr>
          </a:p>
        </p:txBody>
      </p:sp>
      <p:sp>
        <p:nvSpPr>
          <p:cNvPr id="8" name="TextBox 7"/>
          <p:cNvSpPr txBox="1"/>
          <p:nvPr/>
        </p:nvSpPr>
        <p:spPr>
          <a:xfrm>
            <a:off x="4207376" y="1003532"/>
            <a:ext cx="3203772" cy="523220"/>
          </a:xfrm>
          <a:prstGeom prst="rect">
            <a:avLst/>
          </a:prstGeom>
          <a:noFill/>
        </p:spPr>
        <p:txBody>
          <a:bodyPr wrap="square" rtlCol="0">
            <a:spAutoFit/>
          </a:bodyPr>
          <a:lstStyle/>
          <a:p>
            <a:pPr algn="ctr"/>
            <a:r>
              <a:rPr lang="es-ES" sz="2800" dirty="0" smtClean="0">
                <a:solidFill>
                  <a:schemeClr val="bg1"/>
                </a:solidFill>
              </a:rPr>
              <a:t>Tipos de Cristales</a:t>
            </a:r>
            <a:endParaRPr lang="es-ES" sz="28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5553" y="1757103"/>
            <a:ext cx="2647950" cy="17240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4459536"/>
            <a:ext cx="2400300" cy="1905000"/>
          </a:xfrm>
          <a:prstGeom prst="rect">
            <a:avLst/>
          </a:prstGeom>
        </p:spPr>
      </p:pic>
    </p:spTree>
    <p:extLst>
      <p:ext uri="{BB962C8B-B14F-4D97-AF65-F5344CB8AC3E}">
        <p14:creationId xmlns:p14="http://schemas.microsoft.com/office/powerpoint/2010/main" val="20763938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12</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4207376" y="1003532"/>
            <a:ext cx="3203772" cy="523220"/>
          </a:xfrm>
          <a:prstGeom prst="rect">
            <a:avLst/>
          </a:prstGeom>
          <a:noFill/>
        </p:spPr>
        <p:txBody>
          <a:bodyPr wrap="square" rtlCol="0">
            <a:spAutoFit/>
          </a:bodyPr>
          <a:lstStyle/>
          <a:p>
            <a:pPr algn="ctr"/>
            <a:r>
              <a:rPr lang="es-ES" sz="2800" dirty="0" smtClean="0">
                <a:solidFill>
                  <a:schemeClr val="bg1"/>
                </a:solidFill>
              </a:rPr>
              <a:t>Tipos de Cristales</a:t>
            </a:r>
            <a:endParaRPr lang="es-ES" sz="2800" dirty="0">
              <a:solidFill>
                <a:schemeClr val="bg1"/>
              </a:solidFill>
            </a:endParaRPr>
          </a:p>
        </p:txBody>
      </p:sp>
      <p:sp>
        <p:nvSpPr>
          <p:cNvPr id="7" name="TextShape 2"/>
          <p:cNvSpPr txBox="1"/>
          <p:nvPr/>
        </p:nvSpPr>
        <p:spPr>
          <a:xfrm>
            <a:off x="219603" y="1475791"/>
            <a:ext cx="8644869" cy="2269900"/>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2400" b="1" strike="noStrike" spc="-1" dirty="0" smtClean="0">
                <a:solidFill>
                  <a:srgbClr val="FFFFFF"/>
                </a:solidFill>
                <a:uFill>
                  <a:solidFill>
                    <a:srgbClr val="FFFFFF"/>
                  </a:solidFill>
                </a:uFill>
                <a:latin typeface="Arial"/>
              </a:rPr>
              <a:t>Corazón de Cristal</a:t>
            </a:r>
            <a:r>
              <a:rPr lang="es-ES" sz="2400" spc="-1" dirty="0" smtClean="0">
                <a:solidFill>
                  <a:srgbClr val="FFFFFF"/>
                </a:solidFill>
                <a:uFill>
                  <a:solidFill>
                    <a:srgbClr val="FFFFFF"/>
                  </a:solidFill>
                </a:uFill>
              </a:rPr>
              <a:t>: Estas son piedras cortadas y pulidas en forma de corazón. Ellas irradian energía en todas las direcciones. </a:t>
            </a:r>
            <a:r>
              <a:rPr lang="es-ES" sz="2400" spc="-1" dirty="0">
                <a:solidFill>
                  <a:srgbClr val="FFFFFF"/>
                </a:solidFill>
                <a:uFill>
                  <a:solidFill>
                    <a:srgbClr val="FFFFFF"/>
                  </a:solidFill>
                </a:uFill>
              </a:rPr>
              <a:t>P</a:t>
            </a:r>
            <a:r>
              <a:rPr lang="es-ES" sz="2400" spc="-1" dirty="0" smtClean="0">
                <a:solidFill>
                  <a:srgbClr val="FFFFFF"/>
                </a:solidFill>
                <a:uFill>
                  <a:solidFill>
                    <a:srgbClr val="FFFFFF"/>
                  </a:solidFill>
                </a:uFill>
              </a:rPr>
              <a:t>ueden ser usadas como la piedra central o como pequeñas piedras de apoyo. Se puede usar en cualquier red que se enfoque en el amor, las relaciones, la búsqueda de paz, o salud y curación. </a:t>
            </a:r>
            <a:endParaRPr lang="es-ES" sz="2400" b="0" strike="noStrike" spc="-1" dirty="0" smtClean="0">
              <a:solidFill>
                <a:srgbClr val="FFFFFF"/>
              </a:solidFill>
              <a:uFill>
                <a:solidFill>
                  <a:srgbClr val="FFFFFF"/>
                </a:solidFill>
              </a:uFill>
              <a:latin typeface="Arial"/>
            </a:endParaRPr>
          </a:p>
        </p:txBody>
      </p:sp>
      <p:sp>
        <p:nvSpPr>
          <p:cNvPr id="8" name="TextShape 2"/>
          <p:cNvSpPr txBox="1"/>
          <p:nvPr/>
        </p:nvSpPr>
        <p:spPr>
          <a:xfrm>
            <a:off x="2616377" y="3775542"/>
            <a:ext cx="9414042" cy="2684172"/>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2400" b="1" strike="noStrike" spc="-1" dirty="0" smtClean="0">
                <a:solidFill>
                  <a:srgbClr val="FFFFFF"/>
                </a:solidFill>
                <a:uFill>
                  <a:solidFill>
                    <a:srgbClr val="FFFFFF"/>
                  </a:solidFill>
                </a:uFill>
                <a:latin typeface="Arial"/>
              </a:rPr>
              <a:t>Mercaba de Cristal</a:t>
            </a:r>
            <a:r>
              <a:rPr lang="es-ES" sz="2400" spc="-1" dirty="0" smtClean="0">
                <a:solidFill>
                  <a:srgbClr val="FFFFFF"/>
                </a:solidFill>
                <a:uFill>
                  <a:solidFill>
                    <a:srgbClr val="FFFFFF"/>
                  </a:solidFill>
                </a:uFill>
              </a:rPr>
              <a:t>: Este </a:t>
            </a:r>
            <a:r>
              <a:rPr lang="es-ES" sz="2400" spc="-1" dirty="0">
                <a:solidFill>
                  <a:srgbClr val="FFFFFF"/>
                </a:solidFill>
                <a:uFill>
                  <a:solidFill>
                    <a:srgbClr val="FFFFFF"/>
                  </a:solidFill>
                </a:uFill>
              </a:rPr>
              <a:t>es un cristal </a:t>
            </a:r>
            <a:r>
              <a:rPr lang="es-ES" sz="2400" spc="-1" dirty="0" smtClean="0">
                <a:solidFill>
                  <a:srgbClr val="FFFFFF"/>
                </a:solidFill>
                <a:uFill>
                  <a:solidFill>
                    <a:srgbClr val="FFFFFF"/>
                  </a:solidFill>
                </a:uFill>
              </a:rPr>
              <a:t>que ha sido cortado y pulido en una forma geométrica mística también conocida como Mercaba. En geometría también se le conoce como la Estrella de Tetraedro. Estos cristales tienen ocho punta para enfocar y dirigir energía en muchas direcciones. Trabajan bien en las redes para desarrollo espiritual, elevar la vibración, equilibrar el aura, transformación personal y protección.</a:t>
            </a:r>
            <a:endParaRPr lang="es-ES" sz="2400" b="0" strike="noStrike" spc="-1" dirty="0" smtClean="0">
              <a:solidFill>
                <a:srgbClr val="FFFFFF"/>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796" y="1472367"/>
            <a:ext cx="2143125" cy="21431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52" y="4219288"/>
            <a:ext cx="2143125" cy="2143125"/>
          </a:xfrm>
          <a:prstGeom prst="rect">
            <a:avLst/>
          </a:prstGeom>
        </p:spPr>
      </p:pic>
    </p:spTree>
    <p:extLst>
      <p:ext uri="{BB962C8B-B14F-4D97-AF65-F5344CB8AC3E}">
        <p14:creationId xmlns:p14="http://schemas.microsoft.com/office/powerpoint/2010/main" val="9890301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2"/>
          <p:cNvSpPr txBox="1"/>
          <p:nvPr/>
        </p:nvSpPr>
        <p:spPr>
          <a:xfrm>
            <a:off x="609480" y="1863268"/>
            <a:ext cx="10972440" cy="4504481"/>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3200" b="0" strike="noStrike" spc="-1" dirty="0" smtClean="0">
                <a:solidFill>
                  <a:srgbClr val="FFFFFF"/>
                </a:solidFill>
                <a:uFill>
                  <a:solidFill>
                    <a:srgbClr val="FFFFFF"/>
                  </a:solidFill>
                </a:uFill>
                <a:latin typeface="Arial"/>
              </a:rPr>
              <a:t> Limpiar los cristales con incienso</a:t>
            </a:r>
            <a:r>
              <a:rPr lang="es-ES" sz="3200" spc="-1" dirty="0" smtClean="0">
                <a:solidFill>
                  <a:srgbClr val="FFFFFF"/>
                </a:solidFill>
                <a:uFill>
                  <a:solidFill>
                    <a:srgbClr val="FFFFFF"/>
                  </a:solidFill>
                </a:uFill>
                <a:latin typeface="Arial"/>
              </a:rPr>
              <a:t> usando:</a:t>
            </a:r>
          </a:p>
          <a:p>
            <a:pPr marL="800280" lvl="1" indent="-342720">
              <a:buClr>
                <a:srgbClr val="99FF99"/>
              </a:buClr>
              <a:buSzPct val="80000"/>
              <a:buFont typeface="Wingdings" charset="2"/>
              <a:buChar char=""/>
            </a:pPr>
            <a:r>
              <a:rPr lang="es-ES" sz="3200" spc="-1" dirty="0" smtClean="0">
                <a:solidFill>
                  <a:srgbClr val="FFFFFF"/>
                </a:solidFill>
                <a:uFill>
                  <a:solidFill>
                    <a:srgbClr val="FFFFFF"/>
                  </a:solidFill>
                </a:uFill>
                <a:latin typeface="Arial"/>
              </a:rPr>
              <a:t>Salvia</a:t>
            </a:r>
            <a:r>
              <a:rPr lang="es-ES" sz="3200" b="0" strike="noStrike" spc="-1" dirty="0" smtClean="0">
                <a:solidFill>
                  <a:srgbClr val="FFFFFF"/>
                </a:solidFill>
                <a:uFill>
                  <a:solidFill>
                    <a:srgbClr val="FFFFFF"/>
                  </a:solidFill>
                </a:uFill>
                <a:latin typeface="Arial"/>
              </a:rPr>
              <a:t> Blanca (White Sage</a:t>
            </a:r>
            <a:r>
              <a:rPr lang="es-ES" sz="3200" spc="-1" dirty="0" smtClean="0">
                <a:solidFill>
                  <a:srgbClr val="FFFFFF"/>
                </a:solidFill>
                <a:uFill>
                  <a:solidFill>
                    <a:srgbClr val="FFFFFF"/>
                  </a:solidFill>
                </a:uFill>
                <a:latin typeface="Arial"/>
              </a:rPr>
              <a:t>)</a:t>
            </a:r>
          </a:p>
          <a:p>
            <a:pPr marL="800280" lvl="1" indent="-342720">
              <a:buClr>
                <a:srgbClr val="99FF99"/>
              </a:buClr>
              <a:buSzPct val="80000"/>
              <a:buFont typeface="Wingdings" charset="2"/>
              <a:buChar char=""/>
            </a:pPr>
            <a:r>
              <a:rPr lang="es-ES" sz="3200" b="0" strike="noStrike" spc="-1" dirty="0" smtClean="0">
                <a:solidFill>
                  <a:srgbClr val="FFFFFF"/>
                </a:solidFill>
                <a:uFill>
                  <a:solidFill>
                    <a:srgbClr val="FFFFFF"/>
                  </a:solidFill>
                </a:uFill>
                <a:latin typeface="Arial"/>
              </a:rPr>
              <a:t>Madera de Palo Santo</a:t>
            </a:r>
          </a:p>
          <a:p>
            <a:pPr marL="800280" lvl="1" indent="-342720">
              <a:buClr>
                <a:srgbClr val="99FF99"/>
              </a:buClr>
              <a:buSzPct val="80000"/>
              <a:buFont typeface="Wingdings" charset="2"/>
              <a:buChar char=""/>
            </a:pPr>
            <a:r>
              <a:rPr lang="es-ES" sz="3200" spc="-1" dirty="0" smtClean="0">
                <a:solidFill>
                  <a:srgbClr val="FFFFFF"/>
                </a:solidFill>
                <a:uFill>
                  <a:solidFill>
                    <a:srgbClr val="FFFFFF"/>
                  </a:solidFill>
                </a:uFill>
                <a:latin typeface="Arial"/>
              </a:rPr>
              <a:t>Sándalo (Sandalwood)</a:t>
            </a:r>
          </a:p>
          <a:p>
            <a:pPr marL="800280" lvl="1" indent="-342720">
              <a:buClr>
                <a:srgbClr val="99FF99"/>
              </a:buClr>
              <a:buSzPct val="80000"/>
              <a:buFont typeface="Wingdings" charset="2"/>
              <a:buChar char=""/>
            </a:pPr>
            <a:r>
              <a:rPr lang="es-ES" sz="3200" b="0" strike="noStrike" spc="-1" dirty="0" smtClean="0">
                <a:solidFill>
                  <a:srgbClr val="FFFFFF"/>
                </a:solidFill>
                <a:uFill>
                  <a:solidFill>
                    <a:srgbClr val="FFFFFF"/>
                  </a:solidFill>
                </a:uFill>
                <a:latin typeface="Arial"/>
              </a:rPr>
              <a:t>Salvia (Sage)</a:t>
            </a:r>
          </a:p>
          <a:p>
            <a:pPr marL="800280" lvl="1" indent="-342720">
              <a:buClr>
                <a:srgbClr val="99FF99"/>
              </a:buClr>
              <a:buSzPct val="80000"/>
              <a:buFont typeface="Wingdings" charset="2"/>
              <a:buChar char=""/>
            </a:pPr>
            <a:r>
              <a:rPr lang="es-ES" sz="3200" spc="-1" dirty="0" smtClean="0">
                <a:solidFill>
                  <a:srgbClr val="FFFFFF"/>
                </a:solidFill>
                <a:uFill>
                  <a:solidFill>
                    <a:srgbClr val="FFFFFF"/>
                  </a:solidFill>
                </a:uFill>
                <a:latin typeface="Arial"/>
              </a:rPr>
              <a:t>Copal</a:t>
            </a:r>
          </a:p>
          <a:p>
            <a:pPr marL="800280" lvl="1" indent="-342720">
              <a:buClr>
                <a:srgbClr val="99FF99"/>
              </a:buClr>
              <a:buSzPct val="80000"/>
              <a:buFont typeface="Wingdings" charset="2"/>
              <a:buChar char=""/>
            </a:pPr>
            <a:r>
              <a:rPr lang="es-ES" sz="3200" b="0" strike="noStrike" spc="-1" dirty="0" smtClean="0">
                <a:solidFill>
                  <a:srgbClr val="FFFFFF"/>
                </a:solidFill>
                <a:uFill>
                  <a:solidFill>
                    <a:srgbClr val="FFFFFF"/>
                  </a:solidFill>
                </a:uFill>
                <a:latin typeface="Arial"/>
              </a:rPr>
              <a:t>Alcanfor</a:t>
            </a:r>
          </a:p>
          <a:p>
            <a:pPr marL="800280" lvl="1" indent="-342720">
              <a:buClr>
                <a:srgbClr val="99FF99"/>
              </a:buClr>
              <a:buSzPct val="80000"/>
              <a:buFont typeface="Wingdings" charset="2"/>
              <a:buChar char=""/>
            </a:pPr>
            <a:r>
              <a:rPr lang="es-ES" sz="3200" spc="-1" dirty="0" err="1" smtClean="0">
                <a:solidFill>
                  <a:srgbClr val="FFFFFF"/>
                </a:solidFill>
                <a:uFill>
                  <a:solidFill>
                    <a:srgbClr val="FFFFFF"/>
                  </a:solidFill>
                </a:uFill>
                <a:latin typeface="Arial"/>
              </a:rPr>
              <a:t>Frankincienso</a:t>
            </a:r>
            <a:r>
              <a:rPr lang="es-ES" sz="3200" spc="-1" dirty="0" smtClean="0">
                <a:solidFill>
                  <a:srgbClr val="FFFFFF"/>
                </a:solidFill>
                <a:uFill>
                  <a:solidFill>
                    <a:srgbClr val="FFFFFF"/>
                  </a:solidFill>
                </a:uFill>
                <a:latin typeface="Arial"/>
              </a:rPr>
              <a:t> y Mirra</a:t>
            </a:r>
            <a:endParaRPr lang="es-ES" sz="3200" b="0" strike="noStrike" spc="-1" dirty="0" smtClean="0">
              <a:solidFill>
                <a:srgbClr val="FFFFFF"/>
              </a:solidFill>
              <a:uFill>
                <a:solidFill>
                  <a:srgbClr val="FFFFFF"/>
                </a:solidFill>
              </a:uFill>
              <a:latin typeface="Arial"/>
            </a:endParaRPr>
          </a:p>
        </p:txBody>
      </p:sp>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13</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3690652" y="1145754"/>
            <a:ext cx="4505898" cy="523220"/>
          </a:xfrm>
          <a:prstGeom prst="rect">
            <a:avLst/>
          </a:prstGeom>
          <a:noFill/>
        </p:spPr>
        <p:txBody>
          <a:bodyPr wrap="square" rtlCol="0">
            <a:spAutoFit/>
          </a:bodyPr>
          <a:lstStyle/>
          <a:p>
            <a:pPr algn="ctr"/>
            <a:r>
              <a:rPr lang="es-ES" sz="2800" dirty="0" smtClean="0">
                <a:solidFill>
                  <a:schemeClr val="bg1"/>
                </a:solidFill>
              </a:rPr>
              <a:t>Cuidado de los Cristales</a:t>
            </a:r>
            <a:endParaRPr lang="es-ES" sz="2800" dirty="0">
              <a:solidFill>
                <a:schemeClr val="bg1"/>
              </a:solidFill>
            </a:endParaRPr>
          </a:p>
        </p:txBody>
      </p:sp>
    </p:spTree>
    <p:extLst>
      <p:ext uri="{BB962C8B-B14F-4D97-AF65-F5344CB8AC3E}">
        <p14:creationId xmlns:p14="http://schemas.microsoft.com/office/powerpoint/2010/main" val="2473955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2"/>
          <p:cNvSpPr txBox="1"/>
          <p:nvPr/>
        </p:nvSpPr>
        <p:spPr>
          <a:xfrm>
            <a:off x="609480" y="1863269"/>
            <a:ext cx="10972440" cy="1668602"/>
          </a:xfrm>
          <a:prstGeom prst="rect">
            <a:avLst/>
          </a:prstGeom>
          <a:noFill/>
          <a:ln>
            <a:noFill/>
          </a:ln>
        </p:spPr>
        <p:txBody>
          <a:bodyPr/>
          <a:lstStyle/>
          <a:p>
            <a:pPr marL="457560" indent="-457200">
              <a:lnSpc>
                <a:spcPct val="100000"/>
              </a:lnSpc>
              <a:buClr>
                <a:srgbClr val="99FF99"/>
              </a:buClr>
              <a:buSzPct val="80000"/>
              <a:buFont typeface="Wingdings" panose="05000000000000000000" pitchFamily="2" charset="2"/>
              <a:buChar char="Ø"/>
            </a:pPr>
            <a:r>
              <a:rPr lang="es-ES" sz="3200" b="0" strike="noStrike" spc="-1" dirty="0" smtClean="0">
                <a:solidFill>
                  <a:srgbClr val="FFFFFF"/>
                </a:solidFill>
                <a:uFill>
                  <a:solidFill>
                    <a:srgbClr val="FFFFFF"/>
                  </a:solidFill>
                </a:uFill>
                <a:latin typeface="Arial"/>
              </a:rPr>
              <a:t>Limpiar los cristales con sonido </a:t>
            </a:r>
            <a:r>
              <a:rPr lang="es-ES" sz="3200" b="0" strike="noStrike" spc="-1" dirty="0" err="1" smtClean="0">
                <a:solidFill>
                  <a:srgbClr val="FFFFFF"/>
                </a:solidFill>
                <a:uFill>
                  <a:solidFill>
                    <a:srgbClr val="FFFFFF"/>
                  </a:solidFill>
                </a:uFill>
                <a:latin typeface="Arial"/>
              </a:rPr>
              <a:t>sagrad</a:t>
            </a:r>
            <a:endParaRPr lang="es-ES" sz="3200" b="0" strike="noStrike" spc="-1" dirty="0" smtClean="0">
              <a:solidFill>
                <a:srgbClr val="FFFFFF"/>
              </a:solidFill>
              <a:uFill>
                <a:solidFill>
                  <a:srgbClr val="FFFFFF"/>
                </a:solidFill>
              </a:uFill>
              <a:latin typeface="Arial"/>
            </a:endParaRPr>
          </a:p>
          <a:p>
            <a:pPr marL="457560" indent="-457200">
              <a:lnSpc>
                <a:spcPct val="100000"/>
              </a:lnSpc>
              <a:buClr>
                <a:srgbClr val="99FF99"/>
              </a:buClr>
              <a:buSzPct val="80000"/>
              <a:buFont typeface="Wingdings" panose="05000000000000000000" pitchFamily="2" charset="2"/>
              <a:buChar char="Ø"/>
            </a:pPr>
            <a:r>
              <a:rPr lang="es-ES" sz="3200" spc="-1" dirty="0" smtClean="0">
                <a:solidFill>
                  <a:srgbClr val="FFFFFF"/>
                </a:solidFill>
                <a:uFill>
                  <a:solidFill>
                    <a:srgbClr val="FFFFFF"/>
                  </a:solidFill>
                </a:uFill>
                <a:latin typeface="Arial"/>
              </a:rPr>
              <a:t>Usando “</a:t>
            </a:r>
            <a:r>
              <a:rPr lang="es-ES" sz="3200" spc="-1" dirty="0" err="1" smtClean="0">
                <a:solidFill>
                  <a:srgbClr val="FFFFFF"/>
                </a:solidFill>
                <a:uFill>
                  <a:solidFill>
                    <a:srgbClr val="FFFFFF"/>
                  </a:solidFill>
                </a:uFill>
                <a:latin typeface="Arial"/>
              </a:rPr>
              <a:t>Singing</a:t>
            </a:r>
            <a:r>
              <a:rPr lang="es-ES" sz="3200" spc="-1" dirty="0" smtClean="0">
                <a:solidFill>
                  <a:srgbClr val="FFFFFF"/>
                </a:solidFill>
                <a:uFill>
                  <a:solidFill>
                    <a:srgbClr val="FFFFFF"/>
                  </a:solidFill>
                </a:uFill>
                <a:latin typeface="Arial"/>
              </a:rPr>
              <a:t> </a:t>
            </a:r>
            <a:r>
              <a:rPr lang="es-ES" sz="3200" spc="-1" dirty="0" err="1" smtClean="0">
                <a:solidFill>
                  <a:srgbClr val="FFFFFF"/>
                </a:solidFill>
                <a:uFill>
                  <a:solidFill>
                    <a:srgbClr val="FFFFFF"/>
                  </a:solidFill>
                </a:uFill>
                <a:latin typeface="Arial"/>
              </a:rPr>
              <a:t>Bowls</a:t>
            </a:r>
            <a:r>
              <a:rPr lang="es-ES" sz="3200" spc="-1" dirty="0" smtClean="0">
                <a:solidFill>
                  <a:srgbClr val="FFFFFF"/>
                </a:solidFill>
                <a:uFill>
                  <a:solidFill>
                    <a:srgbClr val="FFFFFF"/>
                  </a:solidFill>
                </a:uFill>
                <a:latin typeface="Arial"/>
              </a:rPr>
              <a:t>” tibetanos de metal</a:t>
            </a:r>
          </a:p>
          <a:p>
            <a:pPr marL="457560" indent="-457200">
              <a:lnSpc>
                <a:spcPct val="100000"/>
              </a:lnSpc>
              <a:buClr>
                <a:srgbClr val="99FF99"/>
              </a:buClr>
              <a:buSzPct val="80000"/>
              <a:buFont typeface="Wingdings" panose="05000000000000000000" pitchFamily="2" charset="2"/>
              <a:buChar char="Ø"/>
            </a:pPr>
            <a:r>
              <a:rPr lang="es-ES" sz="3200" spc="-1" dirty="0" smtClean="0">
                <a:solidFill>
                  <a:srgbClr val="FFFFFF"/>
                </a:solidFill>
                <a:uFill>
                  <a:solidFill>
                    <a:srgbClr val="FFFFFF"/>
                  </a:solidFill>
                </a:uFill>
                <a:latin typeface="Arial"/>
              </a:rPr>
              <a:t>Usando </a:t>
            </a:r>
            <a:r>
              <a:rPr lang="es-ES" sz="3200" spc="-1" dirty="0" err="1" smtClean="0">
                <a:solidFill>
                  <a:srgbClr val="FFFFFF"/>
                </a:solidFill>
                <a:uFill>
                  <a:solidFill>
                    <a:srgbClr val="FFFFFF"/>
                  </a:solidFill>
                </a:uFill>
                <a:latin typeface="Arial"/>
              </a:rPr>
              <a:t>Tingshas</a:t>
            </a:r>
            <a:r>
              <a:rPr lang="es-ES" sz="3200" spc="-1" dirty="0" smtClean="0">
                <a:solidFill>
                  <a:srgbClr val="FFFFFF"/>
                </a:solidFill>
                <a:uFill>
                  <a:solidFill>
                    <a:srgbClr val="FFFFFF"/>
                  </a:solidFill>
                </a:uFill>
                <a:latin typeface="Arial"/>
              </a:rPr>
              <a:t> tibetanas </a:t>
            </a:r>
          </a:p>
        </p:txBody>
      </p:sp>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14</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3690652" y="1145754"/>
            <a:ext cx="4505898" cy="523220"/>
          </a:xfrm>
          <a:prstGeom prst="rect">
            <a:avLst/>
          </a:prstGeom>
          <a:noFill/>
        </p:spPr>
        <p:txBody>
          <a:bodyPr wrap="square" rtlCol="0">
            <a:spAutoFit/>
          </a:bodyPr>
          <a:lstStyle/>
          <a:p>
            <a:pPr algn="ctr"/>
            <a:r>
              <a:rPr lang="es-ES" sz="2800" dirty="0" smtClean="0">
                <a:solidFill>
                  <a:schemeClr val="bg1"/>
                </a:solidFill>
              </a:rPr>
              <a:t>Cuidadado de los Cristales</a:t>
            </a:r>
            <a:endParaRPr lang="es-ES" sz="28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355" y="3863545"/>
            <a:ext cx="2143125" cy="21431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267" y="4001588"/>
            <a:ext cx="2999734" cy="2104291"/>
          </a:xfrm>
          <a:prstGeom prst="rect">
            <a:avLst/>
          </a:prstGeom>
        </p:spPr>
      </p:pic>
    </p:spTree>
    <p:extLst>
      <p:ext uri="{BB962C8B-B14F-4D97-AF65-F5344CB8AC3E}">
        <p14:creationId xmlns:p14="http://schemas.microsoft.com/office/powerpoint/2010/main" val="32431778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15</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4345"/>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846116"/>
            <a:ext cx="6191480" cy="523220"/>
          </a:xfrm>
          <a:prstGeom prst="rect">
            <a:avLst/>
          </a:prstGeom>
          <a:noFill/>
        </p:spPr>
        <p:txBody>
          <a:bodyPr wrap="square" rtlCol="0">
            <a:spAutoFit/>
          </a:bodyPr>
          <a:lstStyle/>
          <a:p>
            <a:pPr algn="ctr"/>
            <a:r>
              <a:rPr lang="es-ES" sz="2800" dirty="0" smtClean="0">
                <a:solidFill>
                  <a:schemeClr val="bg1"/>
                </a:solidFill>
              </a:rPr>
              <a:t>Red de Cristales para Protección</a:t>
            </a:r>
            <a:endParaRPr lang="es-ES" sz="2800" dirty="0">
              <a:solidFill>
                <a:schemeClr val="bg1"/>
              </a:solidFill>
            </a:endParaRPr>
          </a:p>
        </p:txBody>
      </p:sp>
      <p:pic>
        <p:nvPicPr>
          <p:cNvPr id="7" name="Picture 6" descr="Crystal Grid Template for Protection"/>
          <p:cNvPicPr/>
          <p:nvPr/>
        </p:nvPicPr>
        <p:blipFill rotWithShape="1">
          <a:blip r:embed="rId2">
            <a:extLst>
              <a:ext uri="{28A0092B-C50C-407E-A947-70E740481C1C}">
                <a14:useLocalDpi xmlns:a14="http://schemas.microsoft.com/office/drawing/2010/main" val="0"/>
              </a:ext>
            </a:extLst>
          </a:blip>
          <a:srcRect l="499" t="22270" r="1750" b="22552"/>
          <a:stretch/>
        </p:blipFill>
        <p:spPr bwMode="auto">
          <a:xfrm>
            <a:off x="8501108" y="3415275"/>
            <a:ext cx="2851503" cy="2704348"/>
          </a:xfrm>
          <a:prstGeom prst="rect">
            <a:avLst/>
          </a:prstGeom>
          <a:noFill/>
          <a:ln>
            <a:noFill/>
          </a:ln>
          <a:extLst>
            <a:ext uri="{53640926-AAD7-44D8-BBD7-CCE9431645EC}">
              <a14:shadowObscured xmlns:a14="http://schemas.microsoft.com/office/drawing/2010/main"/>
            </a:ext>
          </a:extLst>
        </p:spPr>
      </p:pic>
      <p:sp>
        <p:nvSpPr>
          <p:cNvPr id="10" name="TextShape 2"/>
          <p:cNvSpPr txBox="1"/>
          <p:nvPr/>
        </p:nvSpPr>
        <p:spPr>
          <a:xfrm>
            <a:off x="389744" y="1369336"/>
            <a:ext cx="11192176" cy="2293335"/>
          </a:xfrm>
          <a:prstGeom prst="rect">
            <a:avLst/>
          </a:prstGeom>
          <a:noFill/>
          <a:ln>
            <a:noFill/>
          </a:ln>
        </p:spPr>
        <p:txBody>
          <a:bodyPr/>
          <a:lstStyle/>
          <a:p>
            <a:pPr marL="360">
              <a:lnSpc>
                <a:spcPct val="100000"/>
              </a:lnSpc>
              <a:buClr>
                <a:srgbClr val="99FF99"/>
              </a:buClr>
              <a:buSzPct val="80000"/>
            </a:pPr>
            <a:r>
              <a:rPr lang="es-ES" b="0" strike="noStrike" spc="-1" dirty="0" smtClean="0">
                <a:solidFill>
                  <a:srgbClr val="FFFFFF"/>
                </a:solidFill>
                <a:uFill>
                  <a:solidFill>
                    <a:srgbClr val="FFFFFF"/>
                  </a:solidFill>
                </a:uFill>
                <a:latin typeface="Arial"/>
              </a:rPr>
              <a:t>Rejilla de cristales – Protección</a:t>
            </a:r>
          </a:p>
          <a:p>
            <a:pPr marL="343080" indent="-342720">
              <a:lnSpc>
                <a:spcPct val="100000"/>
              </a:lnSpc>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Este enrejado de cristales se usa para protección espiritual y psíquica.</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Puede utilizarlo para protegerse a sí mismo, a su familia, o a personas queridas o que la necesiten. </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Estos cristales le protegerán y defenderán de todo tipo de daño.</a:t>
            </a:r>
          </a:p>
          <a:p>
            <a:pPr marL="343080" indent="-342720">
              <a:lnSpc>
                <a:spcPct val="100000"/>
              </a:lnSpc>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Escriba la afirmación de su intención, incluyendo el nombre de la persona que necesita protección en un pequeño pedazo de papel. Puede usar una fotografía de la persona saludable con la nota.</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Dóblelo y colóquelo debajo de la Piedra Central.</a:t>
            </a:r>
          </a:p>
          <a:p>
            <a:pPr marL="343080" indent="-342720">
              <a:lnSpc>
                <a:spcPct val="100000"/>
              </a:lnSpc>
              <a:buClr>
                <a:srgbClr val="99FF99"/>
              </a:buClr>
              <a:buSzPct val="80000"/>
              <a:buFont typeface="Wingdings" charset="2"/>
              <a:buChar char=""/>
            </a:pPr>
            <a:endParaRPr lang="es-ES" spc="-1" dirty="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endParaRPr lang="es-ES" b="0" strike="noStrike" spc="-1" dirty="0">
              <a:solidFill>
                <a:srgbClr val="FFFFFF"/>
              </a:solidFill>
              <a:uFill>
                <a:solidFill>
                  <a:srgbClr val="FFFFFF"/>
                </a:solidFill>
              </a:uFill>
              <a:latin typeface="Arial"/>
            </a:endParaRPr>
          </a:p>
        </p:txBody>
      </p:sp>
      <p:sp>
        <p:nvSpPr>
          <p:cNvPr id="2" name="TextBox 1"/>
          <p:cNvSpPr txBox="1"/>
          <p:nvPr/>
        </p:nvSpPr>
        <p:spPr>
          <a:xfrm>
            <a:off x="389745" y="3474788"/>
            <a:ext cx="7135317" cy="2585323"/>
          </a:xfrm>
          <a:prstGeom prst="rect">
            <a:avLst/>
          </a:prstGeom>
          <a:noFill/>
        </p:spPr>
        <p:txBody>
          <a:bodyPr wrap="square" rtlCol="0">
            <a:spAutoFit/>
          </a:bodyPr>
          <a:lstStyle/>
          <a:p>
            <a:pPr marL="360">
              <a:lnSpc>
                <a:spcPct val="100000"/>
              </a:lnSpc>
              <a:buClr>
                <a:srgbClr val="99FF99"/>
              </a:buClr>
              <a:buSzPct val="80000"/>
            </a:pPr>
            <a:r>
              <a:rPr lang="es-ES" spc="-1" dirty="0">
                <a:solidFill>
                  <a:srgbClr val="FFFFFF"/>
                </a:solidFill>
                <a:uFill>
                  <a:solidFill>
                    <a:srgbClr val="FFFFFF"/>
                  </a:solidFill>
                </a:uFill>
              </a:rPr>
              <a:t>Cristales Usados:</a:t>
            </a:r>
          </a:p>
          <a:p>
            <a:pPr marL="360">
              <a:lnSpc>
                <a:spcPct val="100000"/>
              </a:lnSpc>
              <a:buClr>
                <a:srgbClr val="99FF99"/>
              </a:buClr>
              <a:buSzPct val="80000"/>
            </a:pPr>
            <a:r>
              <a:rPr lang="es-ES" spc="-1" dirty="0">
                <a:solidFill>
                  <a:srgbClr val="FFFFFF"/>
                </a:solidFill>
                <a:uFill>
                  <a:solidFill>
                    <a:srgbClr val="FFFFFF"/>
                  </a:solidFill>
                </a:uFill>
              </a:rPr>
              <a:t>1 </a:t>
            </a:r>
            <a:r>
              <a:rPr lang="es-ES" spc="-1" dirty="0" err="1">
                <a:solidFill>
                  <a:srgbClr val="FFFFFF"/>
                </a:solidFill>
                <a:uFill>
                  <a:solidFill>
                    <a:srgbClr val="FFFFFF"/>
                  </a:solidFill>
                </a:uFill>
              </a:rPr>
              <a:t>Hematita</a:t>
            </a:r>
            <a:r>
              <a:rPr lang="es-ES" spc="-1" dirty="0">
                <a:solidFill>
                  <a:srgbClr val="FFFFFF"/>
                </a:solidFill>
                <a:uFill>
                  <a:solidFill>
                    <a:srgbClr val="FFFFFF"/>
                  </a:solidFill>
                </a:uFill>
              </a:rPr>
              <a:t> grande o mediana</a:t>
            </a:r>
          </a:p>
          <a:p>
            <a:pPr marL="360">
              <a:lnSpc>
                <a:spcPct val="100000"/>
              </a:lnSpc>
              <a:buClr>
                <a:srgbClr val="99FF99"/>
              </a:buClr>
              <a:buSzPct val="80000"/>
            </a:pPr>
            <a:r>
              <a:rPr lang="es-ES" spc="-1" dirty="0">
                <a:solidFill>
                  <a:srgbClr val="FFFFFF"/>
                </a:solidFill>
                <a:uFill>
                  <a:solidFill>
                    <a:srgbClr val="FFFFFF"/>
                  </a:solidFill>
                </a:uFill>
              </a:rPr>
              <a:t>8 Piedras de Obsidiana negra</a:t>
            </a:r>
          </a:p>
          <a:p>
            <a:pPr marL="360">
              <a:lnSpc>
                <a:spcPct val="100000"/>
              </a:lnSpc>
              <a:buClr>
                <a:srgbClr val="99FF99"/>
              </a:buClr>
              <a:buSzPct val="80000"/>
            </a:pPr>
            <a:r>
              <a:rPr lang="es-ES" spc="-1" dirty="0">
                <a:solidFill>
                  <a:srgbClr val="FFFFFF"/>
                </a:solidFill>
                <a:uFill>
                  <a:solidFill>
                    <a:srgbClr val="FFFFFF"/>
                  </a:solidFill>
                </a:uFill>
              </a:rPr>
              <a:t>6 Piedras de </a:t>
            </a:r>
            <a:r>
              <a:rPr lang="es-ES" spc="-1" dirty="0" err="1">
                <a:solidFill>
                  <a:srgbClr val="FFFFFF"/>
                </a:solidFill>
                <a:uFill>
                  <a:solidFill>
                    <a:srgbClr val="FFFFFF"/>
                  </a:solidFill>
                </a:uFill>
              </a:rPr>
              <a:t>Lapis</a:t>
            </a:r>
            <a:r>
              <a:rPr lang="es-ES" spc="-1" dirty="0">
                <a:solidFill>
                  <a:srgbClr val="FFFFFF"/>
                </a:solidFill>
                <a:uFill>
                  <a:solidFill>
                    <a:srgbClr val="FFFFFF"/>
                  </a:solidFill>
                </a:uFill>
              </a:rPr>
              <a:t> </a:t>
            </a:r>
            <a:r>
              <a:rPr lang="es-ES" spc="-1" dirty="0" err="1">
                <a:solidFill>
                  <a:srgbClr val="FFFFFF"/>
                </a:solidFill>
                <a:uFill>
                  <a:solidFill>
                    <a:srgbClr val="FFFFFF"/>
                  </a:solidFill>
                </a:uFill>
              </a:rPr>
              <a:t>Lazuli</a:t>
            </a:r>
            <a:endParaRPr lang="es-ES" spc="-1" dirty="0">
              <a:solidFill>
                <a:srgbClr val="FFFFFF"/>
              </a:solidFill>
              <a:uFill>
                <a:solidFill>
                  <a:srgbClr val="FFFFFF"/>
                </a:solidFill>
              </a:uFill>
            </a:endParaRPr>
          </a:p>
          <a:p>
            <a:pPr marL="360">
              <a:lnSpc>
                <a:spcPct val="100000"/>
              </a:lnSpc>
              <a:buClr>
                <a:srgbClr val="99FF99"/>
              </a:buClr>
              <a:buSzPct val="80000"/>
            </a:pPr>
            <a:r>
              <a:rPr lang="es-ES" spc="-1" dirty="0">
                <a:solidFill>
                  <a:srgbClr val="FFFFFF"/>
                </a:solidFill>
                <a:uFill>
                  <a:solidFill>
                    <a:srgbClr val="FFFFFF"/>
                  </a:solidFill>
                </a:uFill>
              </a:rPr>
              <a:t>6 Puntas de Amatista</a:t>
            </a:r>
          </a:p>
          <a:p>
            <a:pPr marL="360">
              <a:lnSpc>
                <a:spcPct val="100000"/>
              </a:lnSpc>
              <a:buClr>
                <a:srgbClr val="99FF99"/>
              </a:buClr>
              <a:buSzPct val="80000"/>
            </a:pPr>
            <a:endParaRPr lang="es-ES" spc="-1" dirty="0">
              <a:solidFill>
                <a:srgbClr val="FFFFFF"/>
              </a:solidFill>
              <a:uFill>
                <a:solidFill>
                  <a:srgbClr val="FFFFFF"/>
                </a:solidFill>
              </a:uFill>
            </a:endParaRPr>
          </a:p>
          <a:p>
            <a:pPr marL="360">
              <a:lnSpc>
                <a:spcPct val="100000"/>
              </a:lnSpc>
              <a:buClr>
                <a:srgbClr val="99FF99"/>
              </a:buClr>
              <a:buSzPct val="80000"/>
            </a:pPr>
            <a:r>
              <a:rPr lang="es-ES" spc="-1" dirty="0">
                <a:solidFill>
                  <a:srgbClr val="FFFFFF"/>
                </a:solidFill>
                <a:uFill>
                  <a:solidFill>
                    <a:srgbClr val="FFFFFF"/>
                  </a:solidFill>
                </a:uFill>
              </a:rPr>
              <a:t>Oración de Intención: “Yo programo este enrejado de cristales para proteger a:______________________ de toda forma de daño.“</a:t>
            </a:r>
          </a:p>
          <a:p>
            <a:endParaRPr lang="en-US" dirty="0"/>
          </a:p>
        </p:txBody>
      </p:sp>
    </p:spTree>
    <p:extLst>
      <p:ext uri="{BB962C8B-B14F-4D97-AF65-F5344CB8AC3E}">
        <p14:creationId xmlns:p14="http://schemas.microsoft.com/office/powerpoint/2010/main" val="35509381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2843561" y="1463242"/>
            <a:ext cx="9175841" cy="2551198"/>
          </a:xfrm>
          <a:prstGeom prst="rect">
            <a:avLst/>
          </a:prstGeom>
          <a:noFill/>
          <a:ln>
            <a:noFill/>
          </a:ln>
        </p:spPr>
        <p:txBody>
          <a:bodyPr/>
          <a:lstStyle/>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Significado de la Geometría Sagrada</a:t>
            </a:r>
            <a:r>
              <a:rPr lang="es-ES" sz="2000" b="0" strike="noStrike" spc="-1" dirty="0" smtClean="0">
                <a:solidFill>
                  <a:srgbClr val="FFFFFF"/>
                </a:solidFill>
                <a:uFill>
                  <a:solidFill>
                    <a:srgbClr val="FFFFFF"/>
                  </a:solidFill>
                </a:uFill>
                <a:latin typeface="Arial"/>
              </a:rPr>
              <a:t>: La Estrella de David es para apoyo espiritual y protección. El círculo crea un perímetro energético o escudo psíquico.</a:t>
            </a:r>
          </a:p>
          <a:p>
            <a:pPr marL="360">
              <a:lnSpc>
                <a:spcPct val="100000"/>
              </a:lnSpc>
              <a:buClr>
                <a:srgbClr val="99FF99"/>
              </a:buClr>
              <a:buSzPct val="80000"/>
            </a:pPr>
            <a:endParaRPr lang="es-ES" sz="1400"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Piedra Central</a:t>
            </a:r>
            <a:r>
              <a:rPr lang="es-ES" sz="2000" b="0" strike="noStrike" spc="-1" dirty="0" smtClean="0">
                <a:solidFill>
                  <a:srgbClr val="FFFFFF"/>
                </a:solidFill>
                <a:uFill>
                  <a:solidFill>
                    <a:srgbClr val="FFFFFF"/>
                  </a:solidFill>
                </a:uFill>
                <a:latin typeface="Arial"/>
              </a:rPr>
              <a:t>: Hematita</a:t>
            </a:r>
          </a:p>
          <a:p>
            <a:pPr marL="360">
              <a:lnSpc>
                <a:spcPct val="100000"/>
              </a:lnSpc>
              <a:buClr>
                <a:srgbClr val="99FF99"/>
              </a:buClr>
              <a:buSzPct val="80000"/>
            </a:pPr>
            <a:r>
              <a:rPr lang="es-ES" sz="2000" spc="-1" dirty="0" smtClean="0">
                <a:solidFill>
                  <a:srgbClr val="FFFFFF"/>
                </a:solidFill>
                <a:uFill>
                  <a:solidFill>
                    <a:srgbClr val="FFFFFF"/>
                  </a:solidFill>
                </a:uFill>
                <a:latin typeface="Arial"/>
              </a:rPr>
              <a:t>En la posición 1 coloque un cristal de Hematita mediano o grande en el centro del enrejado. La hematita protege y fortalece su aura. Este cristal puede ser sustituido por un cuarzo ahumado, un aqua aura o un cuarzo claro.</a:t>
            </a:r>
          </a:p>
          <a:p>
            <a:pPr marL="360">
              <a:lnSpc>
                <a:spcPct val="100000"/>
              </a:lnSpc>
              <a:buClr>
                <a:srgbClr val="99FF99"/>
              </a:buClr>
              <a:buSzPct val="80000"/>
            </a:pPr>
            <a:endParaRPr lang="es-ES" sz="2000" b="0" strike="noStrike" spc="-1" dirty="0" smtClean="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16</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72187"/>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redes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940021"/>
            <a:ext cx="6191480" cy="523220"/>
          </a:xfrm>
          <a:prstGeom prst="rect">
            <a:avLst/>
          </a:prstGeom>
          <a:noFill/>
        </p:spPr>
        <p:txBody>
          <a:bodyPr wrap="square" rtlCol="0">
            <a:spAutoFit/>
          </a:bodyPr>
          <a:lstStyle/>
          <a:p>
            <a:pPr algn="ctr"/>
            <a:r>
              <a:rPr lang="es-ES" sz="2800" dirty="0" smtClean="0">
                <a:solidFill>
                  <a:schemeClr val="bg1"/>
                </a:solidFill>
              </a:rPr>
              <a:t>Red de Cristales para Sanación</a:t>
            </a:r>
            <a:endParaRPr lang="es-ES" sz="2800" dirty="0">
              <a:solidFill>
                <a:schemeClr val="bg1"/>
              </a:solidFill>
            </a:endParaRPr>
          </a:p>
        </p:txBody>
      </p:sp>
      <p:pic>
        <p:nvPicPr>
          <p:cNvPr id="8" name="Picture 7" descr="Crystal Grid for Protec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478" y="1831232"/>
            <a:ext cx="2464420" cy="1815217"/>
          </a:xfrm>
          <a:prstGeom prst="rect">
            <a:avLst/>
          </a:prstGeom>
          <a:noFill/>
          <a:ln>
            <a:noFill/>
          </a:ln>
        </p:spPr>
      </p:pic>
      <p:sp>
        <p:nvSpPr>
          <p:cNvPr id="2" name="TextBox 1"/>
          <p:cNvSpPr txBox="1"/>
          <p:nvPr/>
        </p:nvSpPr>
        <p:spPr>
          <a:xfrm>
            <a:off x="133815" y="3935102"/>
            <a:ext cx="11885587" cy="3416320"/>
          </a:xfrm>
          <a:prstGeom prst="rect">
            <a:avLst/>
          </a:prstGeom>
          <a:noFill/>
        </p:spPr>
        <p:txBody>
          <a:bodyPr wrap="square" rtlCol="0">
            <a:spAutoFit/>
          </a:bodyPr>
          <a:lstStyle/>
          <a:p>
            <a:pPr marL="360">
              <a:lnSpc>
                <a:spcPct val="100000"/>
              </a:lnSpc>
              <a:buClr>
                <a:srgbClr val="99FF99"/>
              </a:buClr>
              <a:buSzPct val="80000"/>
            </a:pPr>
            <a:r>
              <a:rPr lang="es-ES" b="1" spc="-1" dirty="0">
                <a:solidFill>
                  <a:srgbClr val="FFFFFF"/>
                </a:solidFill>
                <a:uFill>
                  <a:solidFill>
                    <a:srgbClr val="FFFFFF"/>
                  </a:solidFill>
                </a:uFill>
              </a:rPr>
              <a:t>Piedras de Apoyo Interno</a:t>
            </a:r>
            <a:r>
              <a:rPr lang="es-ES" spc="-1" dirty="0" smtClean="0">
                <a:solidFill>
                  <a:srgbClr val="FFFFFF"/>
                </a:solidFill>
                <a:uFill>
                  <a:solidFill>
                    <a:srgbClr val="FFFFFF"/>
                  </a:solidFill>
                </a:uFill>
              </a:rPr>
              <a:t>: Obsidiana Negra</a:t>
            </a:r>
            <a:endParaRPr lang="es-ES" spc="-1" dirty="0">
              <a:solidFill>
                <a:srgbClr val="FFFFFF"/>
              </a:solidFill>
              <a:uFill>
                <a:solidFill>
                  <a:srgbClr val="FFFFFF"/>
                </a:solidFill>
              </a:uFill>
            </a:endParaRPr>
          </a:p>
          <a:p>
            <a:pPr marL="360">
              <a:lnSpc>
                <a:spcPct val="100000"/>
              </a:lnSpc>
              <a:buClr>
                <a:srgbClr val="99FF99"/>
              </a:buClr>
              <a:buSzPct val="80000"/>
            </a:pPr>
            <a:r>
              <a:rPr lang="es-ES" spc="-1" dirty="0">
                <a:solidFill>
                  <a:srgbClr val="FFFFFF"/>
                </a:solidFill>
                <a:uFill>
                  <a:solidFill>
                    <a:srgbClr val="FFFFFF"/>
                  </a:solidFill>
                </a:uFill>
              </a:rPr>
              <a:t>En la posición 2 coloque las 6 obsidianas negras. La obsidiana negra es muy protectora. Estos cristales pueden ser substituidos por Ónix </a:t>
            </a:r>
            <a:r>
              <a:rPr lang="es-ES" spc="-1" dirty="0" smtClean="0">
                <a:solidFill>
                  <a:srgbClr val="FFFFFF"/>
                </a:solidFill>
                <a:uFill>
                  <a:solidFill>
                    <a:srgbClr val="FFFFFF"/>
                  </a:solidFill>
                </a:uFill>
              </a:rPr>
              <a:t>Negro.</a:t>
            </a:r>
          </a:p>
          <a:p>
            <a:pPr marL="360">
              <a:buClr>
                <a:srgbClr val="99FF99"/>
              </a:buClr>
              <a:buSzPct val="80000"/>
            </a:pPr>
            <a:r>
              <a:rPr lang="es-ES" b="1" spc="-1" dirty="0">
                <a:solidFill>
                  <a:srgbClr val="FFFFFF"/>
                </a:solidFill>
                <a:uFill>
                  <a:solidFill>
                    <a:srgbClr val="FFFFFF"/>
                  </a:solidFill>
                </a:uFill>
              </a:rPr>
              <a:t>Piedras de Apoyo </a:t>
            </a:r>
            <a:r>
              <a:rPr lang="es-ES" b="1" spc="-1" dirty="0" smtClean="0">
                <a:solidFill>
                  <a:srgbClr val="FFFFFF"/>
                </a:solidFill>
                <a:uFill>
                  <a:solidFill>
                    <a:srgbClr val="FFFFFF"/>
                  </a:solidFill>
                </a:uFill>
              </a:rPr>
              <a:t>Externo</a:t>
            </a:r>
            <a:r>
              <a:rPr lang="es-ES" spc="-1" dirty="0" smtClean="0">
                <a:solidFill>
                  <a:srgbClr val="FFFFFF"/>
                </a:solidFill>
                <a:uFill>
                  <a:solidFill>
                    <a:srgbClr val="FFFFFF"/>
                  </a:solidFill>
                </a:uFill>
              </a:rPr>
              <a:t>: Lapis Lazuli</a:t>
            </a:r>
            <a:endParaRPr lang="es-ES" spc="-1" dirty="0">
              <a:solidFill>
                <a:srgbClr val="FFFFFF"/>
              </a:solidFill>
              <a:uFill>
                <a:solidFill>
                  <a:srgbClr val="FFFFFF"/>
                </a:solidFill>
              </a:uFill>
            </a:endParaRPr>
          </a:p>
          <a:p>
            <a:pPr marL="360">
              <a:buClr>
                <a:srgbClr val="99FF99"/>
              </a:buClr>
              <a:buSzPct val="80000"/>
            </a:pPr>
            <a:r>
              <a:rPr lang="es-ES" spc="-1" dirty="0">
                <a:solidFill>
                  <a:srgbClr val="FFFFFF"/>
                </a:solidFill>
                <a:uFill>
                  <a:solidFill>
                    <a:srgbClr val="FFFFFF"/>
                  </a:solidFill>
                </a:uFill>
              </a:rPr>
              <a:t>En la posición </a:t>
            </a:r>
            <a:r>
              <a:rPr lang="es-ES" spc="-1" dirty="0" smtClean="0">
                <a:solidFill>
                  <a:srgbClr val="FFFFFF"/>
                </a:solidFill>
                <a:uFill>
                  <a:solidFill>
                    <a:srgbClr val="FFFFFF"/>
                  </a:solidFill>
                </a:uFill>
              </a:rPr>
              <a:t>3 coloque los </a:t>
            </a:r>
            <a:r>
              <a:rPr lang="es-ES" spc="-1" dirty="0">
                <a:solidFill>
                  <a:srgbClr val="FFFFFF"/>
                </a:solidFill>
                <a:uFill>
                  <a:solidFill>
                    <a:srgbClr val="FFFFFF"/>
                  </a:solidFill>
                </a:uFill>
              </a:rPr>
              <a:t>6 </a:t>
            </a:r>
            <a:r>
              <a:rPr lang="es-ES" spc="-1" dirty="0" smtClean="0">
                <a:solidFill>
                  <a:srgbClr val="FFFFFF"/>
                </a:solidFill>
                <a:uFill>
                  <a:solidFill>
                    <a:srgbClr val="FFFFFF"/>
                  </a:solidFill>
                </a:uFill>
              </a:rPr>
              <a:t>Lapis Lazuli. El Lapis Lazuli da protección espiritual. </a:t>
            </a:r>
            <a:r>
              <a:rPr lang="es-ES" spc="-1" dirty="0">
                <a:solidFill>
                  <a:srgbClr val="FFFFFF"/>
                </a:solidFill>
                <a:uFill>
                  <a:solidFill>
                    <a:srgbClr val="FFFFFF"/>
                  </a:solidFill>
                </a:uFill>
              </a:rPr>
              <a:t>Estos cristales pueden ser substituidos por </a:t>
            </a:r>
            <a:r>
              <a:rPr lang="es-ES" spc="-1" dirty="0" smtClean="0">
                <a:solidFill>
                  <a:srgbClr val="FFFFFF"/>
                </a:solidFill>
                <a:uFill>
                  <a:solidFill>
                    <a:srgbClr val="FFFFFF"/>
                  </a:solidFill>
                </a:uFill>
              </a:rPr>
              <a:t>Ojo de Tigre Rojo (Ojo de Dragón) u Ojo de Tigre Dorado.</a:t>
            </a:r>
            <a:endParaRPr lang="es-ES" spc="-1" dirty="0">
              <a:solidFill>
                <a:srgbClr val="FFFFFF"/>
              </a:solidFill>
              <a:uFill>
                <a:solidFill>
                  <a:srgbClr val="FFFFFF"/>
                </a:solidFill>
              </a:uFill>
            </a:endParaRPr>
          </a:p>
          <a:p>
            <a:pPr marL="360">
              <a:buClr>
                <a:srgbClr val="99FF99"/>
              </a:buClr>
              <a:buSzPct val="80000"/>
            </a:pPr>
            <a:r>
              <a:rPr lang="es-ES" b="1" spc="-1" dirty="0">
                <a:solidFill>
                  <a:srgbClr val="FFFFFF"/>
                </a:solidFill>
                <a:uFill>
                  <a:solidFill>
                    <a:srgbClr val="FFFFFF"/>
                  </a:solidFill>
                </a:uFill>
              </a:rPr>
              <a:t>Piedras de Apoyo Externo</a:t>
            </a:r>
            <a:r>
              <a:rPr lang="es-ES" spc="-1" dirty="0" smtClean="0">
                <a:solidFill>
                  <a:srgbClr val="FFFFFF"/>
                </a:solidFill>
                <a:uFill>
                  <a:solidFill>
                    <a:srgbClr val="FFFFFF"/>
                  </a:solidFill>
                </a:uFill>
              </a:rPr>
              <a:t>: Amatista</a:t>
            </a:r>
            <a:endParaRPr lang="es-ES" spc="-1" dirty="0">
              <a:solidFill>
                <a:srgbClr val="FFFFFF"/>
              </a:solidFill>
              <a:uFill>
                <a:solidFill>
                  <a:srgbClr val="FFFFFF"/>
                </a:solidFill>
              </a:uFill>
            </a:endParaRPr>
          </a:p>
          <a:p>
            <a:pPr marL="360">
              <a:buClr>
                <a:srgbClr val="99FF99"/>
              </a:buClr>
              <a:buSzPct val="80000"/>
            </a:pPr>
            <a:r>
              <a:rPr lang="es-ES" spc="-1" dirty="0">
                <a:solidFill>
                  <a:srgbClr val="FFFFFF"/>
                </a:solidFill>
                <a:uFill>
                  <a:solidFill>
                    <a:srgbClr val="FFFFFF"/>
                  </a:solidFill>
                </a:uFill>
              </a:rPr>
              <a:t>En la posición </a:t>
            </a:r>
            <a:r>
              <a:rPr lang="es-ES" spc="-1" dirty="0" smtClean="0">
                <a:solidFill>
                  <a:srgbClr val="FFFFFF"/>
                </a:solidFill>
                <a:uFill>
                  <a:solidFill>
                    <a:srgbClr val="FFFFFF"/>
                  </a:solidFill>
                </a:uFill>
              </a:rPr>
              <a:t>4 </a:t>
            </a:r>
            <a:r>
              <a:rPr lang="es-ES" spc="-1" dirty="0">
                <a:solidFill>
                  <a:srgbClr val="FFFFFF"/>
                </a:solidFill>
                <a:uFill>
                  <a:solidFill>
                    <a:srgbClr val="FFFFFF"/>
                  </a:solidFill>
                </a:uFill>
              </a:rPr>
              <a:t>coloque </a:t>
            </a:r>
            <a:r>
              <a:rPr lang="es-ES" spc="-1" dirty="0" smtClean="0">
                <a:solidFill>
                  <a:srgbClr val="FFFFFF"/>
                </a:solidFill>
                <a:uFill>
                  <a:solidFill>
                    <a:srgbClr val="FFFFFF"/>
                  </a:solidFill>
                </a:uFill>
              </a:rPr>
              <a:t>las </a:t>
            </a:r>
            <a:r>
              <a:rPr lang="es-ES" spc="-1" dirty="0">
                <a:solidFill>
                  <a:srgbClr val="FFFFFF"/>
                </a:solidFill>
                <a:uFill>
                  <a:solidFill>
                    <a:srgbClr val="FFFFFF"/>
                  </a:solidFill>
                </a:uFill>
              </a:rPr>
              <a:t>6 </a:t>
            </a:r>
            <a:r>
              <a:rPr lang="es-ES" spc="-1" dirty="0" smtClean="0">
                <a:solidFill>
                  <a:srgbClr val="FFFFFF"/>
                </a:solidFill>
                <a:uFill>
                  <a:solidFill>
                    <a:srgbClr val="FFFFFF"/>
                  </a:solidFill>
                </a:uFill>
              </a:rPr>
              <a:t>puntas de Amatista, apuntando en contra de las manecillas del reloj. La Amatista es para la protección psíquica y transmutación. </a:t>
            </a:r>
            <a:r>
              <a:rPr lang="es-ES" spc="-1" dirty="0">
                <a:solidFill>
                  <a:srgbClr val="FFFFFF"/>
                </a:solidFill>
                <a:uFill>
                  <a:solidFill>
                    <a:srgbClr val="FFFFFF"/>
                  </a:solidFill>
                </a:uFill>
              </a:rPr>
              <a:t>Estos cristales pueden </a:t>
            </a:r>
            <a:r>
              <a:rPr lang="es-ES" spc="-1" dirty="0" smtClean="0">
                <a:solidFill>
                  <a:srgbClr val="FFFFFF"/>
                </a:solidFill>
                <a:uFill>
                  <a:solidFill>
                    <a:srgbClr val="FFFFFF"/>
                  </a:solidFill>
                </a:uFill>
              </a:rPr>
              <a:t>sustituirse </a:t>
            </a:r>
            <a:r>
              <a:rPr lang="es-ES" spc="-1" dirty="0">
                <a:solidFill>
                  <a:srgbClr val="FFFFFF"/>
                </a:solidFill>
                <a:uFill>
                  <a:solidFill>
                    <a:srgbClr val="FFFFFF"/>
                  </a:solidFill>
                </a:uFill>
              </a:rPr>
              <a:t>por </a:t>
            </a:r>
            <a:r>
              <a:rPr lang="es-ES" spc="-1" dirty="0" smtClean="0">
                <a:solidFill>
                  <a:srgbClr val="FFFFFF"/>
                </a:solidFill>
                <a:uFill>
                  <a:solidFill>
                    <a:srgbClr val="FFFFFF"/>
                  </a:solidFill>
                </a:uFill>
              </a:rPr>
              <a:t>puntas de Turmalina negra.</a:t>
            </a:r>
            <a:endParaRPr lang="es-ES" spc="-1" dirty="0">
              <a:solidFill>
                <a:srgbClr val="FFFFFF"/>
              </a:solidFill>
              <a:uFill>
                <a:solidFill>
                  <a:srgbClr val="FFFFFF"/>
                </a:solidFill>
              </a:uFill>
            </a:endParaRPr>
          </a:p>
          <a:p>
            <a:pPr marL="360">
              <a:lnSpc>
                <a:spcPct val="100000"/>
              </a:lnSpc>
              <a:buClr>
                <a:srgbClr val="99FF99"/>
              </a:buClr>
              <a:buSzPct val="80000"/>
            </a:pPr>
            <a:endParaRPr lang="es-ES" spc="-1" dirty="0">
              <a:solidFill>
                <a:srgbClr val="FFFFFF"/>
              </a:solidFill>
              <a:uFill>
                <a:solidFill>
                  <a:srgbClr val="FFFFFF"/>
                </a:solidFill>
              </a:uFill>
            </a:endParaRPr>
          </a:p>
          <a:p>
            <a:pPr marL="360">
              <a:lnSpc>
                <a:spcPct val="100000"/>
              </a:lnSpc>
              <a:buClr>
                <a:srgbClr val="99FF99"/>
              </a:buClr>
              <a:buSzPct val="80000"/>
            </a:pPr>
            <a:endParaRPr lang="es-ES" spc="-1" dirty="0">
              <a:solidFill>
                <a:srgbClr val="FFFFFF"/>
              </a:solidFill>
              <a:uFill>
                <a:solidFill>
                  <a:srgbClr val="FFFFFF"/>
                </a:solidFill>
              </a:uFill>
            </a:endParaRPr>
          </a:p>
          <a:p>
            <a:endParaRPr lang="en-US" dirty="0"/>
          </a:p>
        </p:txBody>
      </p:sp>
    </p:spTree>
    <p:extLst>
      <p:ext uri="{BB962C8B-B14F-4D97-AF65-F5344CB8AC3E}">
        <p14:creationId xmlns:p14="http://schemas.microsoft.com/office/powerpoint/2010/main" val="26442638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17</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1068636"/>
            <a:ext cx="6191480" cy="523220"/>
          </a:xfrm>
          <a:prstGeom prst="rect">
            <a:avLst/>
          </a:prstGeom>
          <a:noFill/>
        </p:spPr>
        <p:txBody>
          <a:bodyPr wrap="square" rtlCol="0">
            <a:spAutoFit/>
          </a:bodyPr>
          <a:lstStyle/>
          <a:p>
            <a:pPr algn="ctr"/>
            <a:r>
              <a:rPr lang="es-ES" sz="2800" dirty="0" smtClean="0">
                <a:solidFill>
                  <a:schemeClr val="bg1"/>
                </a:solidFill>
              </a:rPr>
              <a:t>Red de Cristales para Sanación</a:t>
            </a:r>
            <a:endParaRPr lang="es-ES" sz="2800" dirty="0">
              <a:solidFill>
                <a:schemeClr val="bg1"/>
              </a:solidFill>
            </a:endParaRPr>
          </a:p>
        </p:txBody>
      </p:sp>
      <p:pic>
        <p:nvPicPr>
          <p:cNvPr id="7" name="Picture 6" descr="Healing Crystal Grid"/>
          <p:cNvPicPr/>
          <p:nvPr/>
        </p:nvPicPr>
        <p:blipFill rotWithShape="1">
          <a:blip r:embed="rId2" cstate="print">
            <a:extLst>
              <a:ext uri="{28A0092B-C50C-407E-A947-70E740481C1C}">
                <a14:useLocalDpi xmlns:a14="http://schemas.microsoft.com/office/drawing/2010/main" val="0"/>
              </a:ext>
            </a:extLst>
          </a:blip>
          <a:srcRect l="481" t="16826"/>
          <a:stretch/>
        </p:blipFill>
        <p:spPr bwMode="auto">
          <a:xfrm>
            <a:off x="609480" y="2382572"/>
            <a:ext cx="2808867" cy="2862306"/>
          </a:xfrm>
          <a:prstGeom prst="rect">
            <a:avLst/>
          </a:prstGeom>
          <a:noFill/>
          <a:ln>
            <a:noFill/>
          </a:ln>
          <a:extLst>
            <a:ext uri="{53640926-AAD7-44D8-BBD7-CCE9431645EC}">
              <a14:shadowObscured xmlns:a14="http://schemas.microsoft.com/office/drawing/2010/main"/>
            </a:ext>
          </a:extLst>
        </p:spPr>
      </p:pic>
      <p:sp>
        <p:nvSpPr>
          <p:cNvPr id="9" name="TextShape 2"/>
          <p:cNvSpPr txBox="1"/>
          <p:nvPr/>
        </p:nvSpPr>
        <p:spPr>
          <a:xfrm>
            <a:off x="3855903" y="1728656"/>
            <a:ext cx="7941356" cy="4822046"/>
          </a:xfrm>
          <a:prstGeom prst="rect">
            <a:avLst/>
          </a:prstGeom>
          <a:noFill/>
          <a:ln>
            <a:noFill/>
          </a:ln>
        </p:spPr>
        <p:txBody>
          <a:bodyPr/>
          <a:lstStyle/>
          <a:p>
            <a:pPr marL="360">
              <a:lnSpc>
                <a:spcPct val="100000"/>
              </a:lnSpc>
              <a:buClr>
                <a:srgbClr val="99FF99"/>
              </a:buClr>
              <a:buSzPct val="80000"/>
            </a:pPr>
            <a:r>
              <a:rPr lang="es-ES" b="0" strike="noStrike" spc="-1" dirty="0" smtClean="0">
                <a:solidFill>
                  <a:srgbClr val="FFFFFF"/>
                </a:solidFill>
                <a:uFill>
                  <a:solidFill>
                    <a:srgbClr val="FFFFFF"/>
                  </a:solidFill>
                </a:uFill>
                <a:latin typeface="Arial"/>
              </a:rPr>
              <a:t>Rejilla de cristales – Sanación simple</a:t>
            </a:r>
          </a:p>
          <a:p>
            <a:pPr marL="343080" indent="-342720">
              <a:lnSpc>
                <a:spcPct val="100000"/>
              </a:lnSpc>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Este es un enrejado de cristales simple para traer mejor salud, bienestar, y ayudar al proceso de sanación.</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Puede utilizar este enrejado para usted o para alguna otra persona que necesite sanación, dondequiera que se encuentre en el mundo.</a:t>
            </a:r>
          </a:p>
          <a:p>
            <a:pPr marL="343080" indent="-342720">
              <a:lnSpc>
                <a:spcPct val="100000"/>
              </a:lnSpc>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Escriba la afirmación de su intención, incluyendo el nombre de la persona que necesita sanación en un pequeño pedazo de papel. Puede usar una fotografía de la persona saludable con la nota.</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Dóblelo y colóquelo debajo de la Piedra Central.</a:t>
            </a:r>
          </a:p>
          <a:p>
            <a:pPr marL="343080" indent="-342720">
              <a:lnSpc>
                <a:spcPct val="100000"/>
              </a:lnSpc>
              <a:buClr>
                <a:srgbClr val="99FF99"/>
              </a:buClr>
              <a:buSzPct val="80000"/>
              <a:buFont typeface="Wingdings" charset="2"/>
              <a:buChar char=""/>
            </a:pPr>
            <a:endParaRPr lang="es-ES" spc="-1" dirty="0">
              <a:solidFill>
                <a:srgbClr val="FFFFFF"/>
              </a:solidFill>
              <a:uFill>
                <a:solidFill>
                  <a:srgbClr val="FFFFFF"/>
                </a:solidFill>
              </a:uFill>
              <a:latin typeface="Arial"/>
            </a:endParaRPr>
          </a:p>
          <a:p>
            <a:pPr marL="360">
              <a:lnSpc>
                <a:spcPct val="100000"/>
              </a:lnSpc>
              <a:buClr>
                <a:srgbClr val="99FF99"/>
              </a:buClr>
              <a:buSzPct val="80000"/>
            </a:pPr>
            <a:r>
              <a:rPr lang="es-ES" spc="-1" dirty="0" smtClean="0">
                <a:solidFill>
                  <a:srgbClr val="FFFFFF"/>
                </a:solidFill>
                <a:uFill>
                  <a:solidFill>
                    <a:srgbClr val="FFFFFF"/>
                  </a:solidFill>
                </a:uFill>
                <a:latin typeface="Arial"/>
              </a:rPr>
              <a:t>Cristales Usados:</a:t>
            </a:r>
          </a:p>
          <a:p>
            <a:pPr marL="360">
              <a:lnSpc>
                <a:spcPct val="100000"/>
              </a:lnSpc>
              <a:buClr>
                <a:srgbClr val="99FF99"/>
              </a:buClr>
              <a:buSzPct val="80000"/>
            </a:pPr>
            <a:r>
              <a:rPr lang="es-ES" spc="-1" dirty="0" smtClean="0">
                <a:solidFill>
                  <a:srgbClr val="FFFFFF"/>
                </a:solidFill>
                <a:uFill>
                  <a:solidFill>
                    <a:srgbClr val="FFFFFF"/>
                  </a:solidFill>
                </a:uFill>
                <a:latin typeface="Arial"/>
              </a:rPr>
              <a:t>1 Amazonita grande o mediana</a:t>
            </a:r>
          </a:p>
          <a:p>
            <a:pPr marL="360">
              <a:lnSpc>
                <a:spcPct val="100000"/>
              </a:lnSpc>
              <a:buClr>
                <a:srgbClr val="99FF99"/>
              </a:buClr>
              <a:buSzPct val="80000"/>
            </a:pPr>
            <a:r>
              <a:rPr lang="es-ES" spc="-1" dirty="0" smtClean="0">
                <a:solidFill>
                  <a:srgbClr val="FFFFFF"/>
                </a:solidFill>
                <a:uFill>
                  <a:solidFill>
                    <a:srgbClr val="FFFFFF"/>
                  </a:solidFill>
                </a:uFill>
                <a:latin typeface="Arial"/>
              </a:rPr>
              <a:t>6 Puntas de Cuarzos transparentes</a:t>
            </a:r>
          </a:p>
          <a:p>
            <a:pPr marL="360">
              <a:lnSpc>
                <a:spcPct val="100000"/>
              </a:lnSpc>
              <a:buClr>
                <a:srgbClr val="99FF99"/>
              </a:buClr>
              <a:buSzPct val="80000"/>
            </a:pPr>
            <a:endParaRPr lang="es-ES" spc="-1" dirty="0">
              <a:solidFill>
                <a:srgbClr val="FFFFFF"/>
              </a:solidFill>
              <a:uFill>
                <a:solidFill>
                  <a:srgbClr val="FFFFFF"/>
                </a:solidFill>
              </a:uFill>
              <a:latin typeface="Arial"/>
            </a:endParaRPr>
          </a:p>
          <a:p>
            <a:pPr marL="360">
              <a:lnSpc>
                <a:spcPct val="100000"/>
              </a:lnSpc>
              <a:buClr>
                <a:srgbClr val="99FF99"/>
              </a:buClr>
              <a:buSzPct val="80000"/>
            </a:pPr>
            <a:r>
              <a:rPr lang="es-ES" spc="-1" dirty="0" smtClean="0">
                <a:solidFill>
                  <a:srgbClr val="FFFFFF"/>
                </a:solidFill>
                <a:uFill>
                  <a:solidFill>
                    <a:srgbClr val="FFFFFF"/>
                  </a:solidFill>
                </a:uFill>
                <a:latin typeface="Arial"/>
              </a:rPr>
              <a:t>Oración de Intención: “Yo programo este enrejado de cristales para restaurar la salud y traer sanación a _______________________, si esto es para mayor beneficio suyo.</a:t>
            </a:r>
          </a:p>
          <a:p>
            <a:pPr marL="360">
              <a:lnSpc>
                <a:spcPct val="100000"/>
              </a:lnSpc>
              <a:buClr>
                <a:srgbClr val="99FF99"/>
              </a:buClr>
              <a:buSzPct val="80000"/>
            </a:pPr>
            <a:endParaRPr lang="es-ES"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endParaRPr lang="es-ES"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10388451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3811837" y="1640945"/>
            <a:ext cx="8009262" cy="4842295"/>
          </a:xfrm>
          <a:prstGeom prst="rect">
            <a:avLst/>
          </a:prstGeom>
          <a:noFill/>
          <a:ln>
            <a:noFill/>
          </a:ln>
        </p:spPr>
        <p:txBody>
          <a:bodyPr/>
          <a:lstStyle/>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Significado de la Geometría Sagrada</a:t>
            </a:r>
            <a:r>
              <a:rPr lang="es-ES" sz="2000" b="0" strike="noStrike" spc="-1" dirty="0" smtClean="0">
                <a:solidFill>
                  <a:srgbClr val="FFFFFF"/>
                </a:solidFill>
                <a:uFill>
                  <a:solidFill>
                    <a:srgbClr val="FFFFFF"/>
                  </a:solidFill>
                </a:uFill>
                <a:latin typeface="Arial"/>
              </a:rPr>
              <a:t>: La Flor de la Vida ayuda a todos los propósitos y nos conecta con el Universo.</a:t>
            </a:r>
          </a:p>
          <a:p>
            <a:pPr marL="360">
              <a:lnSpc>
                <a:spcPct val="100000"/>
              </a:lnSpc>
              <a:buClr>
                <a:srgbClr val="99FF99"/>
              </a:buClr>
              <a:buSzPct val="80000"/>
            </a:pPr>
            <a:endParaRPr lang="es-ES" sz="2000"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Piedra Central</a:t>
            </a:r>
            <a:r>
              <a:rPr lang="es-ES" sz="2000" b="0" strike="noStrike" spc="-1" dirty="0" smtClean="0">
                <a:solidFill>
                  <a:srgbClr val="FFFFFF"/>
                </a:solidFill>
                <a:uFill>
                  <a:solidFill>
                    <a:srgbClr val="FFFFFF"/>
                  </a:solidFill>
                </a:uFill>
                <a:latin typeface="Arial"/>
              </a:rPr>
              <a:t>: Amazonita</a:t>
            </a:r>
          </a:p>
          <a:p>
            <a:pPr marL="360">
              <a:lnSpc>
                <a:spcPct val="100000"/>
              </a:lnSpc>
              <a:buClr>
                <a:srgbClr val="99FF99"/>
              </a:buClr>
              <a:buSzPct val="80000"/>
            </a:pPr>
            <a:r>
              <a:rPr lang="es-ES" sz="2000" spc="-1" dirty="0" smtClean="0">
                <a:solidFill>
                  <a:srgbClr val="FFFFFF"/>
                </a:solidFill>
                <a:uFill>
                  <a:solidFill>
                    <a:srgbClr val="FFFFFF"/>
                  </a:solidFill>
                </a:uFill>
                <a:latin typeface="Arial"/>
              </a:rPr>
              <a:t>En la posición 1 coloque un cristal de Amazonita mediano o grande en el centro del enrejado. La amazonita trae energía de sanación y balancea el aura. Este cristal puede ser sustituido por una piedra rojiza, una amatista chevron (también conocida como amatista con bandas, o amatista de sueños), una pirita o piedra de oro, o cuarzo tubular (faden quartz).</a:t>
            </a:r>
          </a:p>
          <a:p>
            <a:pPr marL="360">
              <a:lnSpc>
                <a:spcPct val="100000"/>
              </a:lnSpc>
              <a:buClr>
                <a:srgbClr val="99FF99"/>
              </a:buClr>
              <a:buSzPct val="80000"/>
            </a:pPr>
            <a:endParaRPr lang="es-ES" sz="2000" b="0" strike="noStrike"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1" spc="-1" dirty="0" smtClean="0">
                <a:solidFill>
                  <a:srgbClr val="FFFFFF"/>
                </a:solidFill>
                <a:uFill>
                  <a:solidFill>
                    <a:srgbClr val="FFFFFF"/>
                  </a:solidFill>
                </a:uFill>
                <a:latin typeface="Arial"/>
              </a:rPr>
              <a:t>Piedras de Apoyo</a:t>
            </a:r>
            <a:r>
              <a:rPr lang="es-ES" sz="2000" spc="-1" dirty="0" smtClean="0">
                <a:solidFill>
                  <a:srgbClr val="FFFFFF"/>
                </a:solidFill>
                <a:uFill>
                  <a:solidFill>
                    <a:srgbClr val="FFFFFF"/>
                  </a:solidFill>
                </a:uFill>
                <a:latin typeface="Arial"/>
              </a:rPr>
              <a:t>:</a:t>
            </a: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En la posición 2 coloque las 6 puntas de cuarzo transparente, con las puntas hacia afuera. Los cristales de cuarzo transparentes enfocan</a:t>
            </a:r>
            <a:r>
              <a:rPr lang="es-ES" sz="2000" spc="-1" dirty="0" smtClean="0">
                <a:solidFill>
                  <a:srgbClr val="FFFFFF"/>
                </a:solidFill>
                <a:uFill>
                  <a:solidFill>
                    <a:srgbClr val="FFFFFF"/>
                  </a:solidFill>
                </a:uFill>
                <a:latin typeface="Arial"/>
              </a:rPr>
              <a:t>, dirigen y amplifican las energías y la intención del enrejado.</a:t>
            </a:r>
            <a:endParaRPr lang="es-ES" sz="20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18</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72187"/>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redes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940021"/>
            <a:ext cx="6191480" cy="523220"/>
          </a:xfrm>
          <a:prstGeom prst="rect">
            <a:avLst/>
          </a:prstGeom>
          <a:noFill/>
        </p:spPr>
        <p:txBody>
          <a:bodyPr wrap="square" rtlCol="0">
            <a:spAutoFit/>
          </a:bodyPr>
          <a:lstStyle/>
          <a:p>
            <a:pPr algn="ctr"/>
            <a:r>
              <a:rPr lang="es-ES" sz="2800" dirty="0" smtClean="0">
                <a:solidFill>
                  <a:schemeClr val="bg1"/>
                </a:solidFill>
              </a:rPr>
              <a:t>Red de Cristales para Sanación</a:t>
            </a:r>
            <a:endParaRPr lang="es-ES" sz="2800" dirty="0">
              <a:solidFill>
                <a:schemeClr val="bg1"/>
              </a:solidFill>
            </a:endParaRPr>
          </a:p>
        </p:txBody>
      </p:sp>
      <p:pic>
        <p:nvPicPr>
          <p:cNvPr id="7" name="Picture 6" descr="Crystal Grid for Healing"/>
          <p:cNvPicPr/>
          <p:nvPr/>
        </p:nvPicPr>
        <p:blipFill rotWithShape="1">
          <a:blip r:embed="rId2" cstate="print">
            <a:extLst>
              <a:ext uri="{28A0092B-C50C-407E-A947-70E740481C1C}">
                <a14:useLocalDpi xmlns:a14="http://schemas.microsoft.com/office/drawing/2010/main" val="0"/>
              </a:ext>
            </a:extLst>
          </a:blip>
          <a:srcRect t="44010" r="1108" b="2744"/>
          <a:stretch/>
        </p:blipFill>
        <p:spPr bwMode="auto">
          <a:xfrm>
            <a:off x="330508" y="2225407"/>
            <a:ext cx="3260992" cy="30061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51906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19</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1068636"/>
            <a:ext cx="6191480" cy="523220"/>
          </a:xfrm>
          <a:prstGeom prst="rect">
            <a:avLst/>
          </a:prstGeom>
          <a:noFill/>
        </p:spPr>
        <p:txBody>
          <a:bodyPr wrap="square" rtlCol="0">
            <a:spAutoFit/>
          </a:bodyPr>
          <a:lstStyle/>
          <a:p>
            <a:pPr algn="ctr"/>
            <a:r>
              <a:rPr lang="es-ES" sz="2800" dirty="0" smtClean="0">
                <a:solidFill>
                  <a:schemeClr val="bg1"/>
                </a:solidFill>
              </a:rPr>
              <a:t>Red de Cristales para Atraer Pareja</a:t>
            </a:r>
            <a:endParaRPr lang="es-ES" sz="2800" dirty="0">
              <a:solidFill>
                <a:schemeClr val="bg1"/>
              </a:solidFill>
            </a:endParaRPr>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707" t="26918" b="4100"/>
          <a:stretch/>
        </p:blipFill>
        <p:spPr bwMode="auto">
          <a:xfrm>
            <a:off x="136738" y="2710227"/>
            <a:ext cx="3308989" cy="2430484"/>
          </a:xfrm>
          <a:prstGeom prst="rect">
            <a:avLst/>
          </a:prstGeom>
          <a:ln>
            <a:noFill/>
          </a:ln>
          <a:extLst>
            <a:ext uri="{53640926-AAD7-44D8-BBD7-CCE9431645EC}">
              <a14:shadowObscured xmlns:a14="http://schemas.microsoft.com/office/drawing/2010/main"/>
            </a:ext>
          </a:extLst>
        </p:spPr>
      </p:pic>
      <p:sp>
        <p:nvSpPr>
          <p:cNvPr id="10" name="TextShape 2"/>
          <p:cNvSpPr txBox="1"/>
          <p:nvPr/>
        </p:nvSpPr>
        <p:spPr>
          <a:xfrm>
            <a:off x="3525398" y="1728656"/>
            <a:ext cx="8256871" cy="4749262"/>
          </a:xfrm>
          <a:prstGeom prst="rect">
            <a:avLst/>
          </a:prstGeom>
          <a:noFill/>
          <a:ln>
            <a:noFill/>
          </a:ln>
        </p:spPr>
        <p:txBody>
          <a:bodyPr/>
          <a:lstStyle/>
          <a:p>
            <a:pPr marL="360">
              <a:lnSpc>
                <a:spcPct val="100000"/>
              </a:lnSpc>
              <a:buClr>
                <a:srgbClr val="99FF99"/>
              </a:buClr>
              <a:buSzPct val="80000"/>
            </a:pPr>
            <a:r>
              <a:rPr lang="es-ES" b="0" strike="noStrike" spc="-1" dirty="0" smtClean="0">
                <a:solidFill>
                  <a:srgbClr val="FFFFFF"/>
                </a:solidFill>
                <a:uFill>
                  <a:solidFill>
                    <a:srgbClr val="FFFFFF"/>
                  </a:solidFill>
                </a:uFill>
                <a:latin typeface="Arial"/>
              </a:rPr>
              <a:t>Rejilla de cristales – Atraer Pareja</a:t>
            </a:r>
          </a:p>
          <a:p>
            <a:pPr marL="343080" indent="-342720">
              <a:lnSpc>
                <a:spcPct val="100000"/>
              </a:lnSpc>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Este es un enrejado de cristales simple para atraer una pareja romántica y amorosa a tu vida. </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Puede ayudarle a encontrar a alguien que también esta buscando lo mismo.</a:t>
            </a:r>
            <a:endParaRPr lang="es-ES" b="0" strike="noStrike"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No se aconseja que use el nombre de una persona en la oración de intención en respeto a la ley de libre albedrio.</a:t>
            </a:r>
          </a:p>
          <a:p>
            <a:pPr marL="343080" indent="-342720">
              <a:lnSpc>
                <a:spcPct val="100000"/>
              </a:lnSpc>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Escriba la afirmación de su intención. </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Dóblelo y colóquelo debajo de la Piedra Central.</a:t>
            </a:r>
          </a:p>
          <a:p>
            <a:pPr marL="343080" indent="-342720">
              <a:lnSpc>
                <a:spcPct val="100000"/>
              </a:lnSpc>
              <a:buClr>
                <a:srgbClr val="99FF99"/>
              </a:buClr>
              <a:buSzPct val="80000"/>
              <a:buFont typeface="Wingdings" charset="2"/>
              <a:buChar char=""/>
            </a:pPr>
            <a:endParaRPr lang="es-ES" spc="-1" dirty="0">
              <a:solidFill>
                <a:srgbClr val="FFFFFF"/>
              </a:solidFill>
              <a:uFill>
                <a:solidFill>
                  <a:srgbClr val="FFFFFF"/>
                </a:solidFill>
              </a:uFill>
              <a:latin typeface="Arial"/>
            </a:endParaRPr>
          </a:p>
          <a:p>
            <a:pPr marL="360">
              <a:lnSpc>
                <a:spcPct val="100000"/>
              </a:lnSpc>
              <a:buClr>
                <a:srgbClr val="99FF99"/>
              </a:buClr>
              <a:buSzPct val="80000"/>
            </a:pPr>
            <a:r>
              <a:rPr lang="es-ES" spc="-1" dirty="0" smtClean="0">
                <a:solidFill>
                  <a:srgbClr val="FFFFFF"/>
                </a:solidFill>
                <a:uFill>
                  <a:solidFill>
                    <a:srgbClr val="FFFFFF"/>
                  </a:solidFill>
                </a:uFill>
                <a:latin typeface="Arial"/>
              </a:rPr>
              <a:t>Cristales Usados:</a:t>
            </a:r>
          </a:p>
          <a:p>
            <a:pPr marL="360">
              <a:lnSpc>
                <a:spcPct val="100000"/>
              </a:lnSpc>
              <a:buClr>
                <a:srgbClr val="99FF99"/>
              </a:buClr>
              <a:buSzPct val="80000"/>
            </a:pPr>
            <a:r>
              <a:rPr lang="es-ES" spc="-1" dirty="0" smtClean="0">
                <a:solidFill>
                  <a:srgbClr val="FFFFFF"/>
                </a:solidFill>
                <a:uFill>
                  <a:solidFill>
                    <a:srgbClr val="FFFFFF"/>
                  </a:solidFill>
                </a:uFill>
                <a:latin typeface="Arial"/>
              </a:rPr>
              <a:t>1   Cuarzo Rosado grande </a:t>
            </a:r>
          </a:p>
          <a:p>
            <a:pPr marL="360">
              <a:lnSpc>
                <a:spcPct val="100000"/>
              </a:lnSpc>
              <a:buClr>
                <a:srgbClr val="99FF99"/>
              </a:buClr>
              <a:buSzPct val="80000"/>
            </a:pPr>
            <a:r>
              <a:rPr lang="es-ES" spc="-1" dirty="0" smtClean="0">
                <a:solidFill>
                  <a:srgbClr val="FFFFFF"/>
                </a:solidFill>
                <a:uFill>
                  <a:solidFill>
                    <a:srgbClr val="FFFFFF"/>
                  </a:solidFill>
                </a:uFill>
                <a:latin typeface="Arial"/>
              </a:rPr>
              <a:t>12 Puntas de Cuarzo transparentes</a:t>
            </a:r>
          </a:p>
          <a:p>
            <a:pPr marL="360">
              <a:lnSpc>
                <a:spcPct val="100000"/>
              </a:lnSpc>
              <a:buClr>
                <a:srgbClr val="99FF99"/>
              </a:buClr>
              <a:buSzPct val="80000"/>
            </a:pPr>
            <a:endParaRPr lang="es-ES" spc="-1" dirty="0">
              <a:solidFill>
                <a:srgbClr val="FFFFFF"/>
              </a:solidFill>
              <a:uFill>
                <a:solidFill>
                  <a:srgbClr val="FFFFFF"/>
                </a:solidFill>
              </a:uFill>
              <a:latin typeface="Arial"/>
            </a:endParaRPr>
          </a:p>
          <a:p>
            <a:pPr marL="360">
              <a:lnSpc>
                <a:spcPct val="100000"/>
              </a:lnSpc>
              <a:buClr>
                <a:srgbClr val="99FF99"/>
              </a:buClr>
              <a:buSzPct val="80000"/>
            </a:pPr>
            <a:r>
              <a:rPr lang="es-ES" spc="-1" dirty="0" smtClean="0">
                <a:solidFill>
                  <a:srgbClr val="FFFFFF"/>
                </a:solidFill>
                <a:uFill>
                  <a:solidFill>
                    <a:srgbClr val="FFFFFF"/>
                  </a:solidFill>
                </a:uFill>
                <a:latin typeface="Arial"/>
              </a:rPr>
              <a:t>Oración de Intención: “Yo programo este enrejado de cristales para atraer una pareja amorosa y entregada a mi vida. </a:t>
            </a:r>
            <a:r>
              <a:rPr lang="es-ES" spc="-1" dirty="0">
                <a:solidFill>
                  <a:srgbClr val="FFFFFF"/>
                </a:solidFill>
                <a:uFill>
                  <a:solidFill>
                    <a:srgbClr val="FFFFFF"/>
                  </a:solidFill>
                </a:uFill>
                <a:latin typeface="Arial"/>
              </a:rPr>
              <a:t>S</a:t>
            </a:r>
            <a:r>
              <a:rPr lang="es-ES" spc="-1" dirty="0" smtClean="0">
                <a:solidFill>
                  <a:srgbClr val="FFFFFF"/>
                </a:solidFill>
                <a:uFill>
                  <a:solidFill>
                    <a:srgbClr val="FFFFFF"/>
                  </a:solidFill>
                </a:uFill>
                <a:latin typeface="Arial"/>
              </a:rPr>
              <a:t>i esto es para un mayor beneficio mío y de todos.</a:t>
            </a:r>
          </a:p>
          <a:p>
            <a:pPr marL="343080" indent="-342720">
              <a:lnSpc>
                <a:spcPct val="100000"/>
              </a:lnSpc>
              <a:buClr>
                <a:srgbClr val="99FF99"/>
              </a:buClr>
              <a:buSzPct val="80000"/>
              <a:buFont typeface="Wingdings" charset="2"/>
              <a:buChar char=""/>
            </a:pPr>
            <a:endParaRPr lang="es-ES"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25940589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 name="TextShape 1"/>
          <p:cNvSpPr txBox="1"/>
          <p:nvPr/>
        </p:nvSpPr>
        <p:spPr>
          <a:xfrm>
            <a:off x="609480" y="0"/>
            <a:ext cx="10972440" cy="1139400"/>
          </a:xfrm>
          <a:prstGeom prst="rect">
            <a:avLst/>
          </a:prstGeom>
          <a:noFill/>
          <a:ln>
            <a:noFill/>
          </a:ln>
        </p:spPr>
        <p:txBody>
          <a:bodyPr anchor="ctr" anchorCtr="1"/>
          <a:lstStyle/>
          <a:p>
            <a:pPr algn="ctr">
              <a:lnSpc>
                <a:spcPct val="100000"/>
              </a:lnSpc>
            </a:pPr>
            <a:r>
              <a:rPr lang="en-US" sz="4400" b="0" strike="noStrike" spc="-1" dirty="0">
                <a:solidFill>
                  <a:srgbClr val="CCECFF"/>
                </a:solidFill>
                <a:uFill>
                  <a:solidFill>
                    <a:srgbClr val="FFFFFF"/>
                  </a:solidFill>
                </a:uFill>
                <a:latin typeface="Arial"/>
              </a:rPr>
              <a:t>Agenda</a:t>
            </a:r>
            <a:endParaRPr lang="en-US" sz="1800" b="0" strike="noStrike" spc="-1" dirty="0">
              <a:solidFill>
                <a:srgbClr val="FFFFFF"/>
              </a:solidFill>
              <a:uFill>
                <a:solidFill>
                  <a:srgbClr val="FFFFFF"/>
                </a:solidFill>
              </a:uFill>
              <a:latin typeface="Arial"/>
            </a:endParaRPr>
          </a:p>
        </p:txBody>
      </p:sp>
      <p:sp>
        <p:nvSpPr>
          <p:cNvPr id="260" name="TextShape 2"/>
          <p:cNvSpPr txBox="1"/>
          <p:nvPr/>
        </p:nvSpPr>
        <p:spPr>
          <a:xfrm>
            <a:off x="609480" y="1995471"/>
            <a:ext cx="10972440" cy="1805348"/>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3200" b="0" strike="noStrike" spc="-1" dirty="0" smtClean="0">
                <a:solidFill>
                  <a:srgbClr val="FFFFFF"/>
                </a:solidFill>
                <a:uFill>
                  <a:solidFill>
                    <a:srgbClr val="FFFFFF"/>
                  </a:solidFill>
                </a:uFill>
                <a:latin typeface="Arial"/>
              </a:rPr>
              <a:t> Geometría Sagrada y Cristales – Repaso</a:t>
            </a:r>
          </a:p>
          <a:p>
            <a:pPr marL="343080" indent="-342720">
              <a:lnSpc>
                <a:spcPct val="100000"/>
              </a:lnSpc>
              <a:buClr>
                <a:srgbClr val="99FF99"/>
              </a:buClr>
              <a:buSzPct val="80000"/>
              <a:buFont typeface="Wingdings" charset="2"/>
              <a:buChar char=""/>
            </a:pPr>
            <a:r>
              <a:rPr lang="es-ES" sz="3200" spc="-1" dirty="0" smtClean="0">
                <a:solidFill>
                  <a:srgbClr val="FFFFFF"/>
                </a:solidFill>
                <a:uFill>
                  <a:solidFill>
                    <a:srgbClr val="FFFFFF"/>
                  </a:solidFill>
                </a:uFill>
                <a:latin typeface="Arial"/>
              </a:rPr>
              <a:t> Redes de Cristales y Gemas</a:t>
            </a:r>
            <a:endParaRPr lang="es-ES" sz="3200" b="0" strike="noStrike" spc="-1" dirty="0" smtClean="0">
              <a:solidFill>
                <a:srgbClr val="FFFFFF"/>
              </a:solidFill>
              <a:uFill>
                <a:solidFill>
                  <a:srgbClr val="FFFFFF"/>
                </a:solidFill>
              </a:uFill>
              <a:latin typeface="Arial"/>
            </a:endParaRPr>
          </a:p>
        </p:txBody>
      </p:sp>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2</a:t>
            </a:fld>
            <a:endParaRPr lang="es-US" sz="1400" b="0" strike="noStrike" spc="-1" dirty="0">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20</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1068636"/>
            <a:ext cx="6191480" cy="523220"/>
          </a:xfrm>
          <a:prstGeom prst="rect">
            <a:avLst/>
          </a:prstGeom>
          <a:noFill/>
        </p:spPr>
        <p:txBody>
          <a:bodyPr wrap="square" rtlCol="0">
            <a:spAutoFit/>
          </a:bodyPr>
          <a:lstStyle/>
          <a:p>
            <a:pPr algn="ctr"/>
            <a:r>
              <a:rPr lang="es-ES" sz="2800" dirty="0" smtClean="0">
                <a:solidFill>
                  <a:schemeClr val="bg1"/>
                </a:solidFill>
              </a:rPr>
              <a:t>Red de Cristales para Atraer Pareja</a:t>
            </a:r>
            <a:endParaRPr lang="es-ES" sz="2800" dirty="0">
              <a:solidFill>
                <a:schemeClr val="bg1"/>
              </a:solidFill>
            </a:endParaRPr>
          </a:p>
        </p:txBody>
      </p:sp>
      <p:pic>
        <p:nvPicPr>
          <p:cNvPr id="5122" name="Picture 2" descr="Crystal Grid For Love with Rose Quartz Cryst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590" y="2494671"/>
            <a:ext cx="3097531" cy="2447053"/>
          </a:xfrm>
          <a:prstGeom prst="rect">
            <a:avLst/>
          </a:prstGeom>
          <a:noFill/>
          <a:extLst>
            <a:ext uri="{909E8E84-426E-40DD-AFC4-6F175D3DCCD1}">
              <a14:hiddenFill xmlns:a14="http://schemas.microsoft.com/office/drawing/2010/main">
                <a:solidFill>
                  <a:srgbClr val="FFFFFF"/>
                </a:solidFill>
              </a14:hiddenFill>
            </a:ext>
          </a:extLst>
        </p:spPr>
      </p:pic>
      <p:sp>
        <p:nvSpPr>
          <p:cNvPr id="7" name="TextShape 2"/>
          <p:cNvSpPr txBox="1"/>
          <p:nvPr/>
        </p:nvSpPr>
        <p:spPr>
          <a:xfrm>
            <a:off x="3572658" y="1729080"/>
            <a:ext cx="8009262" cy="4842295"/>
          </a:xfrm>
          <a:prstGeom prst="rect">
            <a:avLst/>
          </a:prstGeom>
          <a:noFill/>
          <a:ln>
            <a:noFill/>
          </a:ln>
        </p:spPr>
        <p:txBody>
          <a:bodyPr/>
          <a:lstStyle/>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Significado de la Geometría Sagrada</a:t>
            </a:r>
            <a:r>
              <a:rPr lang="es-ES" sz="2000" b="0" strike="noStrike" spc="-1" dirty="0" smtClean="0">
                <a:solidFill>
                  <a:srgbClr val="FFFFFF"/>
                </a:solidFill>
                <a:uFill>
                  <a:solidFill>
                    <a:srgbClr val="FFFFFF"/>
                  </a:solidFill>
                </a:uFill>
                <a:latin typeface="Arial"/>
              </a:rPr>
              <a:t>: Los dos círculos representan la unión y el compromiso. La </a:t>
            </a:r>
            <a:r>
              <a:rPr lang="es-ES" sz="2000" b="0" strike="noStrike" spc="-1" dirty="0" err="1" smtClean="0">
                <a:solidFill>
                  <a:srgbClr val="FFFFFF"/>
                </a:solidFill>
                <a:uFill>
                  <a:solidFill>
                    <a:srgbClr val="FFFFFF"/>
                  </a:solidFill>
                </a:uFill>
                <a:latin typeface="Arial"/>
              </a:rPr>
              <a:t>Vésica</a:t>
            </a:r>
            <a:r>
              <a:rPr lang="es-ES" sz="2000" b="0" strike="noStrike" spc="-1" dirty="0" smtClean="0">
                <a:solidFill>
                  <a:srgbClr val="FFFFFF"/>
                </a:solidFill>
                <a:uFill>
                  <a:solidFill>
                    <a:srgbClr val="FFFFFF"/>
                  </a:solidFill>
                </a:uFill>
                <a:latin typeface="Arial"/>
              </a:rPr>
              <a:t> Piscis abre las puertas a nuevas experiencias y oportunidades.</a:t>
            </a:r>
          </a:p>
          <a:p>
            <a:pPr marL="360">
              <a:lnSpc>
                <a:spcPct val="100000"/>
              </a:lnSpc>
              <a:buClr>
                <a:srgbClr val="99FF99"/>
              </a:buClr>
              <a:buSzPct val="80000"/>
            </a:pPr>
            <a:endParaRPr lang="es-ES" sz="2000"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Piedra Central</a:t>
            </a:r>
            <a:r>
              <a:rPr lang="es-ES" sz="2000" b="0" strike="noStrike" spc="-1" dirty="0" smtClean="0">
                <a:solidFill>
                  <a:srgbClr val="FFFFFF"/>
                </a:solidFill>
                <a:uFill>
                  <a:solidFill>
                    <a:srgbClr val="FFFFFF"/>
                  </a:solidFill>
                </a:uFill>
                <a:latin typeface="Arial"/>
              </a:rPr>
              <a:t>: Cuarzo Rosado</a:t>
            </a:r>
          </a:p>
          <a:p>
            <a:pPr marL="360">
              <a:lnSpc>
                <a:spcPct val="100000"/>
              </a:lnSpc>
              <a:buClr>
                <a:srgbClr val="99FF99"/>
              </a:buClr>
              <a:buSzPct val="80000"/>
            </a:pPr>
            <a:r>
              <a:rPr lang="es-ES" sz="2000" spc="-1" dirty="0" smtClean="0">
                <a:solidFill>
                  <a:srgbClr val="FFFFFF"/>
                </a:solidFill>
                <a:uFill>
                  <a:solidFill>
                    <a:srgbClr val="FFFFFF"/>
                  </a:solidFill>
                </a:uFill>
                <a:latin typeface="Arial"/>
              </a:rPr>
              <a:t>En la posición 1 coloque un cristal de Cuarzo Rosado grande en el centro del enrejado. El Cuarzo Rosado abre el </a:t>
            </a:r>
            <a:r>
              <a:rPr lang="es-ES" sz="2000" spc="-1" dirty="0" err="1" smtClean="0">
                <a:solidFill>
                  <a:srgbClr val="FFFFFF"/>
                </a:solidFill>
                <a:uFill>
                  <a:solidFill>
                    <a:srgbClr val="FFFFFF"/>
                  </a:solidFill>
                </a:uFill>
                <a:latin typeface="Arial"/>
              </a:rPr>
              <a:t>Chakra</a:t>
            </a:r>
            <a:r>
              <a:rPr lang="es-ES" sz="2000" spc="-1" dirty="0" smtClean="0">
                <a:solidFill>
                  <a:srgbClr val="FFFFFF"/>
                </a:solidFill>
                <a:uFill>
                  <a:solidFill>
                    <a:srgbClr val="FFFFFF"/>
                  </a:solidFill>
                </a:uFill>
                <a:latin typeface="Arial"/>
              </a:rPr>
              <a:t> del Corazón y ayuda a atraer relaciones Este cristal puede ser sustituido por una </a:t>
            </a:r>
            <a:r>
              <a:rPr lang="es-ES" sz="2000" spc="-1" dirty="0">
                <a:solidFill>
                  <a:srgbClr val="FFFFFF"/>
                </a:solidFill>
                <a:uFill>
                  <a:solidFill>
                    <a:srgbClr val="FFFFFF"/>
                  </a:solidFill>
                </a:uFill>
                <a:latin typeface="Arial"/>
              </a:rPr>
              <a:t>C</a:t>
            </a:r>
            <a:r>
              <a:rPr lang="es-ES" sz="2000" spc="-1" dirty="0" smtClean="0">
                <a:solidFill>
                  <a:srgbClr val="FFFFFF"/>
                </a:solidFill>
                <a:uFill>
                  <a:solidFill>
                    <a:srgbClr val="FFFFFF"/>
                  </a:solidFill>
                </a:uFill>
                <a:latin typeface="Arial"/>
              </a:rPr>
              <a:t>alcita </a:t>
            </a:r>
            <a:r>
              <a:rPr lang="es-ES" sz="2000" spc="-1" dirty="0" err="1" smtClean="0">
                <a:solidFill>
                  <a:srgbClr val="FFFFFF"/>
                </a:solidFill>
                <a:uFill>
                  <a:solidFill>
                    <a:srgbClr val="FFFFFF"/>
                  </a:solidFill>
                </a:uFill>
                <a:latin typeface="Arial"/>
              </a:rPr>
              <a:t>Mangano</a:t>
            </a:r>
            <a:r>
              <a:rPr lang="es-ES" sz="2000" spc="-1" dirty="0" smtClean="0">
                <a:solidFill>
                  <a:srgbClr val="FFFFFF"/>
                </a:solidFill>
                <a:uFill>
                  <a:solidFill>
                    <a:srgbClr val="FFFFFF"/>
                  </a:solidFill>
                </a:uFill>
                <a:latin typeface="Arial"/>
              </a:rPr>
              <a:t>, Rodonita o un Cristal Rosa Aura. </a:t>
            </a:r>
          </a:p>
          <a:p>
            <a:pPr marL="360">
              <a:lnSpc>
                <a:spcPct val="100000"/>
              </a:lnSpc>
              <a:buClr>
                <a:srgbClr val="99FF99"/>
              </a:buClr>
              <a:buSzPct val="80000"/>
            </a:pPr>
            <a:endParaRPr lang="es-ES" sz="2000" b="0" strike="noStrike"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1" spc="-1" dirty="0" smtClean="0">
                <a:solidFill>
                  <a:srgbClr val="FFFFFF"/>
                </a:solidFill>
                <a:uFill>
                  <a:solidFill>
                    <a:srgbClr val="FFFFFF"/>
                  </a:solidFill>
                </a:uFill>
                <a:latin typeface="Arial"/>
              </a:rPr>
              <a:t>Piedras de Apoyo</a:t>
            </a:r>
            <a:r>
              <a:rPr lang="es-ES" sz="2000" spc="-1" dirty="0" smtClean="0">
                <a:solidFill>
                  <a:srgbClr val="FFFFFF"/>
                </a:solidFill>
                <a:uFill>
                  <a:solidFill>
                    <a:srgbClr val="FFFFFF"/>
                  </a:solidFill>
                </a:uFill>
                <a:latin typeface="Arial"/>
              </a:rPr>
              <a:t>: Cuarzo Transparente</a:t>
            </a:r>
          </a:p>
          <a:p>
            <a:pPr marL="360">
              <a:lnSpc>
                <a:spcPct val="100000"/>
              </a:lnSpc>
              <a:buClr>
                <a:srgbClr val="99FF99"/>
              </a:buClr>
              <a:buSzPct val="80000"/>
            </a:pPr>
            <a:r>
              <a:rPr lang="es-ES" sz="2000" b="0" strike="noStrike" spc="-1" dirty="0" smtClean="0">
                <a:solidFill>
                  <a:srgbClr val="FFFFFF"/>
                </a:solidFill>
                <a:uFill>
                  <a:solidFill>
                    <a:srgbClr val="FFFFFF"/>
                  </a:solidFill>
                </a:uFill>
                <a:latin typeface="Arial"/>
              </a:rPr>
              <a:t>En la posición 2 coloque las 12 puntas de cuarzo transparente. Seis (6) </a:t>
            </a:r>
            <a:r>
              <a:rPr lang="es-ES" sz="2000" spc="-1" dirty="0">
                <a:solidFill>
                  <a:srgbClr val="FFFFFF"/>
                </a:solidFill>
                <a:uFill>
                  <a:solidFill>
                    <a:srgbClr val="FFFFFF"/>
                  </a:solidFill>
                </a:uFill>
                <a:latin typeface="Arial"/>
              </a:rPr>
              <a:t>e</a:t>
            </a:r>
            <a:r>
              <a:rPr lang="es-ES" sz="2000" b="0" strike="noStrike" spc="-1" dirty="0" smtClean="0">
                <a:solidFill>
                  <a:srgbClr val="FFFFFF"/>
                </a:solidFill>
                <a:uFill>
                  <a:solidFill>
                    <a:srgbClr val="FFFFFF"/>
                  </a:solidFill>
                </a:uFill>
                <a:latin typeface="Arial"/>
              </a:rPr>
              <a:t>n cada circulo con las puntas hacia la dirección de las manecillas del reloj. Los cristales de cuarzo transparentes enfocan</a:t>
            </a:r>
            <a:r>
              <a:rPr lang="es-ES" sz="2000" spc="-1" dirty="0" smtClean="0">
                <a:solidFill>
                  <a:srgbClr val="FFFFFF"/>
                </a:solidFill>
                <a:uFill>
                  <a:solidFill>
                    <a:srgbClr val="FFFFFF"/>
                  </a:solidFill>
                </a:uFill>
                <a:latin typeface="Arial"/>
              </a:rPr>
              <a:t>, dirigen y amplifican las energías y la intención del enrejado.</a:t>
            </a:r>
            <a:endParaRPr lang="es-ES" sz="20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3516309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21</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1068636"/>
            <a:ext cx="6191480" cy="523220"/>
          </a:xfrm>
          <a:prstGeom prst="rect">
            <a:avLst/>
          </a:prstGeom>
          <a:noFill/>
        </p:spPr>
        <p:txBody>
          <a:bodyPr wrap="square" rtlCol="0">
            <a:spAutoFit/>
          </a:bodyPr>
          <a:lstStyle/>
          <a:p>
            <a:pPr algn="ctr"/>
            <a:r>
              <a:rPr lang="es-ES" sz="2800" dirty="0" smtClean="0">
                <a:solidFill>
                  <a:schemeClr val="bg1"/>
                </a:solidFill>
              </a:rPr>
              <a:t>Red de Cristales para los Ángeles</a:t>
            </a:r>
            <a:endParaRPr lang="es-ES" sz="2800" dirty="0">
              <a:solidFill>
                <a:schemeClr val="bg1"/>
              </a:solidFill>
            </a:endParaRPr>
          </a:p>
        </p:txBody>
      </p:sp>
      <p:pic>
        <p:nvPicPr>
          <p:cNvPr id="8" name="Picture 7" descr="angel crystal grid"/>
          <p:cNvPicPr/>
          <p:nvPr/>
        </p:nvPicPr>
        <p:blipFill rotWithShape="1">
          <a:blip r:embed="rId2" cstate="print">
            <a:extLst>
              <a:ext uri="{28A0092B-C50C-407E-A947-70E740481C1C}">
                <a14:useLocalDpi xmlns:a14="http://schemas.microsoft.com/office/drawing/2010/main" val="0"/>
              </a:ext>
            </a:extLst>
          </a:blip>
          <a:srcRect l="962" t="14718"/>
          <a:stretch/>
        </p:blipFill>
        <p:spPr bwMode="auto">
          <a:xfrm>
            <a:off x="350373" y="2198381"/>
            <a:ext cx="2974554" cy="2850440"/>
          </a:xfrm>
          <a:prstGeom prst="rect">
            <a:avLst/>
          </a:prstGeom>
          <a:noFill/>
          <a:ln>
            <a:noFill/>
          </a:ln>
          <a:extLst>
            <a:ext uri="{53640926-AAD7-44D8-BBD7-CCE9431645EC}">
              <a14:shadowObscured xmlns:a14="http://schemas.microsoft.com/office/drawing/2010/main"/>
            </a:ext>
          </a:extLst>
        </p:spPr>
      </p:pic>
      <p:sp>
        <p:nvSpPr>
          <p:cNvPr id="9" name="TextShape 2"/>
          <p:cNvSpPr txBox="1"/>
          <p:nvPr/>
        </p:nvSpPr>
        <p:spPr>
          <a:xfrm>
            <a:off x="3525398" y="1728656"/>
            <a:ext cx="8666601" cy="4749262"/>
          </a:xfrm>
          <a:prstGeom prst="rect">
            <a:avLst/>
          </a:prstGeom>
          <a:noFill/>
          <a:ln>
            <a:noFill/>
          </a:ln>
        </p:spPr>
        <p:txBody>
          <a:bodyPr/>
          <a:lstStyle/>
          <a:p>
            <a:pPr marL="360">
              <a:lnSpc>
                <a:spcPct val="100000"/>
              </a:lnSpc>
              <a:buClr>
                <a:srgbClr val="99FF99"/>
              </a:buClr>
              <a:buSzPct val="80000"/>
            </a:pPr>
            <a:r>
              <a:rPr lang="es-ES" b="0" strike="noStrike" spc="-1" dirty="0" smtClean="0">
                <a:solidFill>
                  <a:srgbClr val="FFFFFF"/>
                </a:solidFill>
                <a:uFill>
                  <a:solidFill>
                    <a:srgbClr val="FFFFFF"/>
                  </a:solidFill>
                </a:uFill>
                <a:latin typeface="Arial"/>
              </a:rPr>
              <a:t>Rejilla de cristales – Atraer a los Ángeles</a:t>
            </a:r>
          </a:p>
          <a:p>
            <a:pPr marL="343080" indent="-342720">
              <a:lnSpc>
                <a:spcPct val="100000"/>
              </a:lnSpc>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Este es un enrejado de cristales para conectarse y trabajar más cerca con tus ángeles.</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Puede ayudarle a encontrar a comunicarte con el mundo de los Ángeles, tu Ángel de la Guarda y los Arcángeles.</a:t>
            </a:r>
            <a:endParaRPr lang="es-ES" b="0" strike="noStrike"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Actúa como un punto de ancla para atraer energía angélica.</a:t>
            </a:r>
          </a:p>
          <a:p>
            <a:pPr marL="343080" indent="-342720">
              <a:lnSpc>
                <a:spcPct val="100000"/>
              </a:lnSpc>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Escriba la afirmación de su intención. </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Dóblelo y colóquelo debajo de la Piedra Central.</a:t>
            </a:r>
          </a:p>
          <a:p>
            <a:pPr marL="343080" indent="-342720">
              <a:lnSpc>
                <a:spcPct val="100000"/>
              </a:lnSpc>
              <a:buClr>
                <a:srgbClr val="99FF99"/>
              </a:buClr>
              <a:buSzPct val="80000"/>
              <a:buFont typeface="Wingdings" charset="2"/>
              <a:buChar char=""/>
            </a:pPr>
            <a:endParaRPr lang="es-ES" spc="-1" dirty="0">
              <a:solidFill>
                <a:srgbClr val="FFFFFF"/>
              </a:solidFill>
              <a:uFill>
                <a:solidFill>
                  <a:srgbClr val="FFFFFF"/>
                </a:solidFill>
              </a:uFill>
              <a:latin typeface="Arial"/>
            </a:endParaRPr>
          </a:p>
          <a:p>
            <a:pPr marL="360">
              <a:lnSpc>
                <a:spcPct val="100000"/>
              </a:lnSpc>
              <a:buClr>
                <a:srgbClr val="99FF99"/>
              </a:buClr>
              <a:buSzPct val="80000"/>
            </a:pPr>
            <a:r>
              <a:rPr lang="es-ES" spc="-1" dirty="0" smtClean="0">
                <a:solidFill>
                  <a:srgbClr val="FFFFFF"/>
                </a:solidFill>
                <a:uFill>
                  <a:solidFill>
                    <a:srgbClr val="FFFFFF"/>
                  </a:solidFill>
                </a:uFill>
                <a:latin typeface="Arial"/>
              </a:rPr>
              <a:t>Cristales Usados:</a:t>
            </a:r>
          </a:p>
          <a:p>
            <a:pPr marL="360">
              <a:lnSpc>
                <a:spcPct val="100000"/>
              </a:lnSpc>
              <a:buClr>
                <a:srgbClr val="99FF99"/>
              </a:buClr>
              <a:buSzPct val="80000"/>
            </a:pPr>
            <a:r>
              <a:rPr lang="es-ES" spc="-1" dirty="0" smtClean="0">
                <a:solidFill>
                  <a:srgbClr val="FFFFFF"/>
                </a:solidFill>
                <a:uFill>
                  <a:solidFill>
                    <a:srgbClr val="FFFFFF"/>
                  </a:solidFill>
                </a:uFill>
                <a:latin typeface="Arial"/>
              </a:rPr>
              <a:t>1 Cristal de Aura de Ángel grande </a:t>
            </a:r>
          </a:p>
          <a:p>
            <a:pPr marL="360">
              <a:lnSpc>
                <a:spcPct val="100000"/>
              </a:lnSpc>
              <a:buClr>
                <a:srgbClr val="99FF99"/>
              </a:buClr>
              <a:buSzPct val="80000"/>
            </a:pPr>
            <a:r>
              <a:rPr lang="es-ES" spc="-1" dirty="0" smtClean="0">
                <a:solidFill>
                  <a:srgbClr val="FFFFFF"/>
                </a:solidFill>
                <a:uFill>
                  <a:solidFill>
                    <a:srgbClr val="FFFFFF"/>
                  </a:solidFill>
                </a:uFill>
                <a:latin typeface="Arial"/>
              </a:rPr>
              <a:t>6 Celestitas</a:t>
            </a:r>
          </a:p>
          <a:p>
            <a:pPr marL="360">
              <a:lnSpc>
                <a:spcPct val="100000"/>
              </a:lnSpc>
              <a:buClr>
                <a:srgbClr val="99FF99"/>
              </a:buClr>
              <a:buSzPct val="80000"/>
            </a:pPr>
            <a:r>
              <a:rPr lang="es-ES" spc="-1" dirty="0" smtClean="0">
                <a:solidFill>
                  <a:srgbClr val="FFFFFF"/>
                </a:solidFill>
                <a:uFill>
                  <a:solidFill>
                    <a:srgbClr val="FFFFFF"/>
                  </a:solidFill>
                </a:uFill>
                <a:latin typeface="Arial"/>
              </a:rPr>
              <a:t>6 Danburitas</a:t>
            </a:r>
          </a:p>
          <a:p>
            <a:pPr marL="360">
              <a:lnSpc>
                <a:spcPct val="100000"/>
              </a:lnSpc>
              <a:buClr>
                <a:srgbClr val="99FF99"/>
              </a:buClr>
              <a:buSzPct val="80000"/>
            </a:pPr>
            <a:endParaRPr lang="es-ES" spc="-1" dirty="0">
              <a:solidFill>
                <a:srgbClr val="FFFFFF"/>
              </a:solidFill>
              <a:uFill>
                <a:solidFill>
                  <a:srgbClr val="FFFFFF"/>
                </a:solidFill>
              </a:uFill>
              <a:latin typeface="Arial"/>
            </a:endParaRPr>
          </a:p>
          <a:p>
            <a:pPr marL="360">
              <a:lnSpc>
                <a:spcPct val="100000"/>
              </a:lnSpc>
              <a:buClr>
                <a:srgbClr val="99FF99"/>
              </a:buClr>
              <a:buSzPct val="80000"/>
            </a:pPr>
            <a:r>
              <a:rPr lang="es-ES" spc="-1" dirty="0" smtClean="0">
                <a:solidFill>
                  <a:srgbClr val="FFFFFF"/>
                </a:solidFill>
                <a:uFill>
                  <a:solidFill>
                    <a:srgbClr val="FFFFFF"/>
                  </a:solidFill>
                </a:uFill>
                <a:latin typeface="Arial"/>
              </a:rPr>
              <a:t>Oración de Intención: “Yo programo este enrejado de cristales para atraer apoyo, mensajes y guía de los Ángeles.</a:t>
            </a:r>
          </a:p>
          <a:p>
            <a:pPr marL="360">
              <a:lnSpc>
                <a:spcPct val="100000"/>
              </a:lnSpc>
              <a:buClr>
                <a:srgbClr val="99FF99"/>
              </a:buClr>
              <a:buSzPct val="80000"/>
            </a:pPr>
            <a:endParaRPr lang="es-ES"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endParaRPr lang="es-ES"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2360659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3546088" y="1740360"/>
            <a:ext cx="8286163" cy="2949515"/>
          </a:xfrm>
          <a:prstGeom prst="rect">
            <a:avLst/>
          </a:prstGeom>
          <a:noFill/>
          <a:ln>
            <a:noFill/>
          </a:ln>
        </p:spPr>
        <p:txBody>
          <a:bodyPr/>
          <a:lstStyle/>
          <a:p>
            <a:pPr marL="360">
              <a:lnSpc>
                <a:spcPct val="100000"/>
              </a:lnSpc>
              <a:buClr>
                <a:srgbClr val="99FF99"/>
              </a:buClr>
              <a:buSzPct val="80000"/>
            </a:pPr>
            <a:r>
              <a:rPr lang="es-ES" b="1" strike="noStrike" spc="-1" dirty="0" smtClean="0">
                <a:solidFill>
                  <a:srgbClr val="FFFFFF"/>
                </a:solidFill>
                <a:uFill>
                  <a:solidFill>
                    <a:srgbClr val="FFFFFF"/>
                  </a:solidFill>
                </a:uFill>
                <a:latin typeface="Arial"/>
              </a:rPr>
              <a:t>Significado de la Geometría Sagrada</a:t>
            </a:r>
            <a:r>
              <a:rPr lang="es-ES" b="0" strike="noStrike" spc="-1" dirty="0" smtClean="0">
                <a:solidFill>
                  <a:srgbClr val="FFFFFF"/>
                </a:solidFill>
                <a:uFill>
                  <a:solidFill>
                    <a:srgbClr val="FFFFFF"/>
                  </a:solidFill>
                </a:uFill>
                <a:latin typeface="Arial"/>
              </a:rPr>
              <a:t>: El Cubo de Metatron se usa para conectarse con el Mundo de los Ángeles, para protección y obtener acceso a la sabiduría espiritual.</a:t>
            </a:r>
          </a:p>
          <a:p>
            <a:pPr marL="360">
              <a:lnSpc>
                <a:spcPct val="100000"/>
              </a:lnSpc>
              <a:buClr>
                <a:srgbClr val="99FF99"/>
              </a:buClr>
              <a:buSzPct val="80000"/>
            </a:pPr>
            <a:endParaRPr lang="es-ES" spc="-1" dirty="0" smtClean="0">
              <a:solidFill>
                <a:srgbClr val="FFFFFF"/>
              </a:solidFill>
              <a:uFill>
                <a:solidFill>
                  <a:srgbClr val="FFFFFF"/>
                </a:solidFill>
              </a:uFill>
              <a:latin typeface="Arial"/>
            </a:endParaRPr>
          </a:p>
          <a:p>
            <a:pPr marL="360">
              <a:lnSpc>
                <a:spcPct val="100000"/>
              </a:lnSpc>
              <a:buClr>
                <a:srgbClr val="99FF99"/>
              </a:buClr>
              <a:buSzPct val="80000"/>
            </a:pPr>
            <a:r>
              <a:rPr lang="es-ES" b="1" strike="noStrike" spc="-1" dirty="0" smtClean="0">
                <a:solidFill>
                  <a:srgbClr val="FFFFFF"/>
                </a:solidFill>
                <a:uFill>
                  <a:solidFill>
                    <a:srgbClr val="FFFFFF"/>
                  </a:solidFill>
                </a:uFill>
                <a:latin typeface="Arial"/>
              </a:rPr>
              <a:t>Piedra Central</a:t>
            </a:r>
            <a:r>
              <a:rPr lang="es-ES" b="0" strike="noStrike" spc="-1" dirty="0" smtClean="0">
                <a:solidFill>
                  <a:srgbClr val="FFFFFF"/>
                </a:solidFill>
                <a:uFill>
                  <a:solidFill>
                    <a:srgbClr val="FFFFFF"/>
                  </a:solidFill>
                </a:uFill>
                <a:latin typeface="Arial"/>
              </a:rPr>
              <a:t>: Amazonita</a:t>
            </a:r>
          </a:p>
          <a:p>
            <a:pPr marL="360">
              <a:lnSpc>
                <a:spcPct val="100000"/>
              </a:lnSpc>
              <a:buClr>
                <a:srgbClr val="99FF99"/>
              </a:buClr>
              <a:buSzPct val="80000"/>
            </a:pPr>
            <a:r>
              <a:rPr lang="es-ES" spc="-1" dirty="0" smtClean="0">
                <a:solidFill>
                  <a:srgbClr val="FFFFFF"/>
                </a:solidFill>
                <a:uFill>
                  <a:solidFill>
                    <a:srgbClr val="FFFFFF"/>
                  </a:solidFill>
                </a:uFill>
                <a:latin typeface="Arial"/>
              </a:rPr>
              <a:t>En la posición 1 coloque un cristal de Aura de Ángel (Opal Aura) grande en el centro del enrejado. Este cristal de Platino aumentado tiene una alta vibración y te conecta con tus Ángeles. Este cristal puede ser substituido con un cristal de Cuarzo de Fantasma de Ángel (Cuarzo de Anfíboles). O use un cristal de Cuarzo Transparente. También puede usar un Ángel tallado en Cuarzo.</a:t>
            </a:r>
            <a:endParaRPr lang="es-ES" b="0" strike="noStrike" spc="-1" dirty="0" smtClean="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22</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72187"/>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redes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940021"/>
            <a:ext cx="6191480" cy="523220"/>
          </a:xfrm>
          <a:prstGeom prst="rect">
            <a:avLst/>
          </a:prstGeom>
          <a:noFill/>
        </p:spPr>
        <p:txBody>
          <a:bodyPr wrap="square" rtlCol="0">
            <a:spAutoFit/>
          </a:bodyPr>
          <a:lstStyle/>
          <a:p>
            <a:pPr algn="ctr"/>
            <a:r>
              <a:rPr lang="es-ES" sz="2800" dirty="0" smtClean="0">
                <a:solidFill>
                  <a:schemeClr val="bg1"/>
                </a:solidFill>
              </a:rPr>
              <a:t>Red de Cristales para </a:t>
            </a:r>
            <a:r>
              <a:rPr lang="es-ES" sz="2800" dirty="0">
                <a:solidFill>
                  <a:schemeClr val="bg1"/>
                </a:solidFill>
              </a:rPr>
              <a:t>los Ángeles</a:t>
            </a:r>
          </a:p>
        </p:txBody>
      </p:sp>
      <p:pic>
        <p:nvPicPr>
          <p:cNvPr id="8" name="Picture 7" descr="Crystal Grid to connect with angels"/>
          <p:cNvPicPr/>
          <p:nvPr/>
        </p:nvPicPr>
        <p:blipFill rotWithShape="1">
          <a:blip r:embed="rId2" cstate="print">
            <a:extLst>
              <a:ext uri="{28A0092B-C50C-407E-A947-70E740481C1C}">
                <a14:useLocalDpi xmlns:a14="http://schemas.microsoft.com/office/drawing/2010/main" val="0"/>
              </a:ext>
            </a:extLst>
          </a:blip>
          <a:srcRect l="481" t="46868" r="-1"/>
          <a:stretch/>
        </p:blipFill>
        <p:spPr bwMode="auto">
          <a:xfrm>
            <a:off x="298909" y="1530962"/>
            <a:ext cx="3131896" cy="2942206"/>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183626" y="4689875"/>
            <a:ext cx="11824147" cy="2031325"/>
          </a:xfrm>
          <a:prstGeom prst="rect">
            <a:avLst/>
          </a:prstGeom>
          <a:noFill/>
        </p:spPr>
        <p:txBody>
          <a:bodyPr wrap="square" rtlCol="0">
            <a:spAutoFit/>
          </a:bodyPr>
          <a:lstStyle/>
          <a:p>
            <a:pPr marL="360">
              <a:lnSpc>
                <a:spcPct val="100000"/>
              </a:lnSpc>
              <a:buClr>
                <a:srgbClr val="99FF99"/>
              </a:buClr>
              <a:buSzPct val="80000"/>
            </a:pPr>
            <a:r>
              <a:rPr lang="es-ES" b="1" spc="-1" dirty="0">
                <a:solidFill>
                  <a:srgbClr val="FFFFFF"/>
                </a:solidFill>
                <a:uFill>
                  <a:solidFill>
                    <a:srgbClr val="FFFFFF"/>
                  </a:solidFill>
                </a:uFill>
              </a:rPr>
              <a:t>Piedras de </a:t>
            </a:r>
            <a:r>
              <a:rPr lang="es-ES" b="1" spc="-1" dirty="0" smtClean="0">
                <a:solidFill>
                  <a:srgbClr val="FFFFFF"/>
                </a:solidFill>
                <a:uFill>
                  <a:solidFill>
                    <a:srgbClr val="FFFFFF"/>
                  </a:solidFill>
                </a:uFill>
              </a:rPr>
              <a:t>Apoyo Interno</a:t>
            </a:r>
            <a:r>
              <a:rPr lang="es-ES" spc="-1" dirty="0" smtClean="0">
                <a:solidFill>
                  <a:srgbClr val="FFFFFF"/>
                </a:solidFill>
                <a:uFill>
                  <a:solidFill>
                    <a:srgbClr val="FFFFFF"/>
                  </a:solidFill>
                </a:uFill>
              </a:rPr>
              <a:t>: Celestita</a:t>
            </a:r>
            <a:endParaRPr lang="es-ES" spc="-1" dirty="0">
              <a:solidFill>
                <a:srgbClr val="FFFFFF"/>
              </a:solidFill>
              <a:uFill>
                <a:solidFill>
                  <a:srgbClr val="FFFFFF"/>
                </a:solidFill>
              </a:uFill>
            </a:endParaRPr>
          </a:p>
          <a:p>
            <a:pPr marL="360">
              <a:lnSpc>
                <a:spcPct val="100000"/>
              </a:lnSpc>
              <a:buClr>
                <a:srgbClr val="99FF99"/>
              </a:buClr>
              <a:buSzPct val="80000"/>
            </a:pPr>
            <a:r>
              <a:rPr lang="es-ES" spc="-1" dirty="0">
                <a:solidFill>
                  <a:srgbClr val="FFFFFF"/>
                </a:solidFill>
                <a:uFill>
                  <a:solidFill>
                    <a:srgbClr val="FFFFFF"/>
                  </a:solidFill>
                </a:uFill>
              </a:rPr>
              <a:t>En la posición 2 coloque las 6 </a:t>
            </a:r>
            <a:r>
              <a:rPr lang="es-ES" spc="-1" dirty="0" smtClean="0">
                <a:solidFill>
                  <a:srgbClr val="FFFFFF"/>
                </a:solidFill>
                <a:uFill>
                  <a:solidFill>
                    <a:srgbClr val="FFFFFF"/>
                  </a:solidFill>
                </a:uFill>
              </a:rPr>
              <a:t>Celestitas. La Celestita conecta con los Mundos Angélicos. Estos cristales pueden substituirse con Angelita. </a:t>
            </a:r>
          </a:p>
          <a:p>
            <a:pPr marL="360">
              <a:lnSpc>
                <a:spcPct val="100000"/>
              </a:lnSpc>
              <a:buClr>
                <a:srgbClr val="99FF99"/>
              </a:buClr>
              <a:buSzPct val="80000"/>
            </a:pPr>
            <a:r>
              <a:rPr lang="es-ES" b="1" spc="-1" dirty="0">
                <a:solidFill>
                  <a:srgbClr val="FFFFFF"/>
                </a:solidFill>
                <a:uFill>
                  <a:solidFill>
                    <a:srgbClr val="FFFFFF"/>
                  </a:solidFill>
                </a:uFill>
              </a:rPr>
              <a:t>Piedras de Apoyo </a:t>
            </a:r>
            <a:r>
              <a:rPr lang="es-ES" b="1" spc="-1" dirty="0" smtClean="0">
                <a:solidFill>
                  <a:srgbClr val="FFFFFF"/>
                </a:solidFill>
                <a:uFill>
                  <a:solidFill>
                    <a:srgbClr val="FFFFFF"/>
                  </a:solidFill>
                </a:uFill>
              </a:rPr>
              <a:t>Externo</a:t>
            </a:r>
            <a:r>
              <a:rPr lang="es-ES" spc="-1" dirty="0">
                <a:solidFill>
                  <a:srgbClr val="FFFFFF"/>
                </a:solidFill>
                <a:uFill>
                  <a:solidFill>
                    <a:srgbClr val="FFFFFF"/>
                  </a:solidFill>
                </a:uFill>
              </a:rPr>
              <a:t>: </a:t>
            </a:r>
            <a:r>
              <a:rPr lang="es-ES" spc="-1" dirty="0" smtClean="0">
                <a:solidFill>
                  <a:srgbClr val="FFFFFF"/>
                </a:solidFill>
                <a:uFill>
                  <a:solidFill>
                    <a:srgbClr val="FFFFFF"/>
                  </a:solidFill>
                </a:uFill>
              </a:rPr>
              <a:t>Danburita</a:t>
            </a:r>
            <a:endParaRPr lang="es-ES" spc="-1" dirty="0">
              <a:solidFill>
                <a:srgbClr val="FFFFFF"/>
              </a:solidFill>
              <a:uFill>
                <a:solidFill>
                  <a:srgbClr val="FFFFFF"/>
                </a:solidFill>
              </a:uFill>
            </a:endParaRPr>
          </a:p>
          <a:p>
            <a:pPr marL="360">
              <a:lnSpc>
                <a:spcPct val="100000"/>
              </a:lnSpc>
              <a:buClr>
                <a:srgbClr val="99FF99"/>
              </a:buClr>
              <a:buSzPct val="80000"/>
            </a:pPr>
            <a:r>
              <a:rPr lang="es-ES" spc="-1" dirty="0">
                <a:solidFill>
                  <a:srgbClr val="FFFFFF"/>
                </a:solidFill>
                <a:uFill>
                  <a:solidFill>
                    <a:srgbClr val="FFFFFF"/>
                  </a:solidFill>
                </a:uFill>
              </a:rPr>
              <a:t>En la posición </a:t>
            </a:r>
            <a:r>
              <a:rPr lang="es-ES" spc="-1" dirty="0" smtClean="0">
                <a:solidFill>
                  <a:srgbClr val="FFFFFF"/>
                </a:solidFill>
                <a:uFill>
                  <a:solidFill>
                    <a:srgbClr val="FFFFFF"/>
                  </a:solidFill>
                </a:uFill>
              </a:rPr>
              <a:t>3 </a:t>
            </a:r>
            <a:r>
              <a:rPr lang="es-ES" spc="-1" dirty="0">
                <a:solidFill>
                  <a:srgbClr val="FFFFFF"/>
                </a:solidFill>
                <a:uFill>
                  <a:solidFill>
                    <a:srgbClr val="FFFFFF"/>
                  </a:solidFill>
                </a:uFill>
              </a:rPr>
              <a:t>coloque las 6 </a:t>
            </a:r>
            <a:r>
              <a:rPr lang="es-ES" spc="-1" dirty="0" smtClean="0">
                <a:solidFill>
                  <a:srgbClr val="FFFFFF"/>
                </a:solidFill>
                <a:uFill>
                  <a:solidFill>
                    <a:srgbClr val="FFFFFF"/>
                  </a:solidFill>
                </a:uFill>
              </a:rPr>
              <a:t>Danburitas o las puntas de Danburita apuntando hacia afuera. </a:t>
            </a:r>
            <a:r>
              <a:rPr lang="es-ES" spc="-1" dirty="0">
                <a:solidFill>
                  <a:srgbClr val="FFFFFF"/>
                </a:solidFill>
                <a:uFill>
                  <a:solidFill>
                    <a:srgbClr val="FFFFFF"/>
                  </a:solidFill>
                </a:uFill>
              </a:rPr>
              <a:t>La </a:t>
            </a:r>
            <a:r>
              <a:rPr lang="es-ES" spc="-1" dirty="0" smtClean="0">
                <a:solidFill>
                  <a:srgbClr val="FFFFFF"/>
                </a:solidFill>
                <a:uFill>
                  <a:solidFill>
                    <a:srgbClr val="FFFFFF"/>
                  </a:solidFill>
                </a:uFill>
              </a:rPr>
              <a:t>Danburita ancla la poderosa energía angelical y la luz. Estos </a:t>
            </a:r>
            <a:r>
              <a:rPr lang="es-ES" spc="-1" dirty="0">
                <a:solidFill>
                  <a:srgbClr val="FFFFFF"/>
                </a:solidFill>
                <a:uFill>
                  <a:solidFill>
                    <a:srgbClr val="FFFFFF"/>
                  </a:solidFill>
                </a:uFill>
              </a:rPr>
              <a:t>cristales pueden substituirse con </a:t>
            </a:r>
            <a:r>
              <a:rPr lang="es-ES" spc="-1" dirty="0" smtClean="0">
                <a:solidFill>
                  <a:srgbClr val="FFFFFF"/>
                </a:solidFill>
                <a:uFill>
                  <a:solidFill>
                    <a:srgbClr val="FFFFFF"/>
                  </a:solidFill>
                </a:uFill>
              </a:rPr>
              <a:t>Puntas de Cuarzo Transparente. </a:t>
            </a:r>
            <a:endParaRPr lang="en-US" dirty="0"/>
          </a:p>
          <a:p>
            <a:pPr marL="360">
              <a:lnSpc>
                <a:spcPct val="100000"/>
              </a:lnSpc>
              <a:buClr>
                <a:srgbClr val="99FF99"/>
              </a:buClr>
              <a:buSzPct val="80000"/>
            </a:pPr>
            <a:endParaRPr lang="en-US" dirty="0"/>
          </a:p>
        </p:txBody>
      </p:sp>
    </p:spTree>
    <p:extLst>
      <p:ext uri="{BB962C8B-B14F-4D97-AF65-F5344CB8AC3E}">
        <p14:creationId xmlns:p14="http://schemas.microsoft.com/office/powerpoint/2010/main" val="32030489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23</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64002"/>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807026"/>
            <a:ext cx="6191480" cy="523220"/>
          </a:xfrm>
          <a:prstGeom prst="rect">
            <a:avLst/>
          </a:prstGeom>
          <a:noFill/>
        </p:spPr>
        <p:txBody>
          <a:bodyPr wrap="square" rtlCol="0">
            <a:spAutoFit/>
          </a:bodyPr>
          <a:lstStyle/>
          <a:p>
            <a:pPr algn="ctr"/>
            <a:r>
              <a:rPr lang="es-ES" sz="2800" dirty="0" smtClean="0">
                <a:solidFill>
                  <a:schemeClr val="bg1"/>
                </a:solidFill>
              </a:rPr>
              <a:t>Red de Cristales para el Éxito</a:t>
            </a:r>
            <a:endParaRPr lang="es-ES" sz="2800" dirty="0">
              <a:solidFill>
                <a:schemeClr val="bg1"/>
              </a:solidFill>
            </a:endParaRPr>
          </a:p>
        </p:txBody>
      </p:sp>
      <p:pic>
        <p:nvPicPr>
          <p:cNvPr id="8" name="Picture 7" descr="Place your crystals into position"/>
          <p:cNvPicPr/>
          <p:nvPr/>
        </p:nvPicPr>
        <p:blipFill rotWithShape="1">
          <a:blip r:embed="rId2" cstate="print">
            <a:extLst>
              <a:ext uri="{28A0092B-C50C-407E-A947-70E740481C1C}">
                <a14:useLocalDpi xmlns:a14="http://schemas.microsoft.com/office/drawing/2010/main" val="0"/>
              </a:ext>
            </a:extLst>
          </a:blip>
          <a:srcRect l="160" t="14582"/>
          <a:stretch/>
        </p:blipFill>
        <p:spPr bwMode="auto">
          <a:xfrm>
            <a:off x="211872" y="2389668"/>
            <a:ext cx="3216157" cy="3005657"/>
          </a:xfrm>
          <a:prstGeom prst="rect">
            <a:avLst/>
          </a:prstGeom>
          <a:noFill/>
          <a:ln>
            <a:noFill/>
          </a:ln>
          <a:extLst>
            <a:ext uri="{53640926-AAD7-44D8-BBD7-CCE9431645EC}">
              <a14:shadowObscured xmlns:a14="http://schemas.microsoft.com/office/drawing/2010/main"/>
            </a:ext>
          </a:extLst>
        </p:spPr>
      </p:pic>
      <p:sp>
        <p:nvSpPr>
          <p:cNvPr id="9" name="TextShape 2"/>
          <p:cNvSpPr txBox="1"/>
          <p:nvPr/>
        </p:nvSpPr>
        <p:spPr>
          <a:xfrm>
            <a:off x="3525399" y="1455056"/>
            <a:ext cx="8346811" cy="4790224"/>
          </a:xfrm>
          <a:prstGeom prst="rect">
            <a:avLst/>
          </a:prstGeom>
          <a:noFill/>
          <a:ln>
            <a:noFill/>
          </a:ln>
        </p:spPr>
        <p:txBody>
          <a:bodyPr/>
          <a:lstStyle/>
          <a:p>
            <a:pPr marL="360">
              <a:lnSpc>
                <a:spcPct val="100000"/>
              </a:lnSpc>
              <a:buClr>
                <a:srgbClr val="99FF99"/>
              </a:buClr>
              <a:buSzPct val="80000"/>
            </a:pPr>
            <a:r>
              <a:rPr lang="es-ES" b="0" strike="noStrike" spc="-1" dirty="0" smtClean="0">
                <a:solidFill>
                  <a:srgbClr val="FFFFFF"/>
                </a:solidFill>
                <a:uFill>
                  <a:solidFill>
                    <a:srgbClr val="FFFFFF"/>
                  </a:solidFill>
                </a:uFill>
                <a:latin typeface="Arial"/>
              </a:rPr>
              <a:t>Rejilla de cristales – </a:t>
            </a:r>
            <a:r>
              <a:rPr lang="es-ES" spc="-1" dirty="0">
                <a:solidFill>
                  <a:srgbClr val="FFFFFF"/>
                </a:solidFill>
                <a:uFill>
                  <a:solidFill>
                    <a:srgbClr val="FFFFFF"/>
                  </a:solidFill>
                </a:uFill>
                <a:latin typeface="Arial"/>
              </a:rPr>
              <a:t>É</a:t>
            </a:r>
            <a:r>
              <a:rPr lang="es-ES" b="0" strike="noStrike" spc="-1" dirty="0" smtClean="0">
                <a:solidFill>
                  <a:srgbClr val="FFFFFF"/>
                </a:solidFill>
                <a:uFill>
                  <a:solidFill>
                    <a:srgbClr val="FFFFFF"/>
                  </a:solidFill>
                </a:uFill>
                <a:latin typeface="Arial"/>
              </a:rPr>
              <a:t>xito</a:t>
            </a:r>
          </a:p>
          <a:p>
            <a:pPr marL="343080" indent="-342720">
              <a:lnSpc>
                <a:spcPct val="100000"/>
              </a:lnSpc>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Este es un enrejado de cristales simple para incrementar tus oportunidades de tener éxito. </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Use esta pirámide dorada para ayudar en el éxito de un proyecto u objetivo.</a:t>
            </a:r>
            <a:endParaRPr lang="es-ES" b="0" strike="noStrike"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Permita que esta red lo arme de determinación para el </a:t>
            </a:r>
            <a:r>
              <a:rPr lang="es-ES" spc="-1" dirty="0" smtClean="0">
                <a:solidFill>
                  <a:srgbClr val="FFFFFF"/>
                </a:solidFill>
                <a:uFill>
                  <a:solidFill>
                    <a:srgbClr val="FFFFFF"/>
                  </a:solidFill>
                </a:uFill>
              </a:rPr>
              <a:t>éxito en sus </a:t>
            </a:r>
            <a:r>
              <a:rPr lang="es-ES" spc="-1" dirty="0" smtClean="0">
                <a:solidFill>
                  <a:srgbClr val="FFFFFF"/>
                </a:solidFill>
                <a:uFill>
                  <a:solidFill>
                    <a:srgbClr val="FFFFFF"/>
                  </a:solidFill>
                </a:uFill>
                <a:latin typeface="Arial"/>
              </a:rPr>
              <a:t>objetivos, dándole el poder que permite superar todos los obstáculos.</a:t>
            </a:r>
          </a:p>
          <a:p>
            <a:pPr marL="343080" indent="-342720">
              <a:lnSpc>
                <a:spcPct val="100000"/>
              </a:lnSpc>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Escriba la afirmación de su intención. </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Dóblelo y colóquelo debajo de la Piedra Central.</a:t>
            </a:r>
          </a:p>
          <a:p>
            <a:pPr marL="343080" indent="-342720">
              <a:lnSpc>
                <a:spcPct val="100000"/>
              </a:lnSpc>
              <a:buClr>
                <a:srgbClr val="99FF99"/>
              </a:buClr>
              <a:buSzPct val="80000"/>
              <a:buFont typeface="Wingdings" charset="2"/>
              <a:buChar char=""/>
            </a:pPr>
            <a:endParaRPr lang="es-ES" spc="-1" dirty="0">
              <a:solidFill>
                <a:srgbClr val="FFFFFF"/>
              </a:solidFill>
              <a:uFill>
                <a:solidFill>
                  <a:srgbClr val="FFFFFF"/>
                </a:solidFill>
              </a:uFill>
              <a:latin typeface="Arial"/>
            </a:endParaRPr>
          </a:p>
          <a:p>
            <a:pPr marL="360">
              <a:lnSpc>
                <a:spcPct val="100000"/>
              </a:lnSpc>
              <a:buClr>
                <a:srgbClr val="99FF99"/>
              </a:buClr>
              <a:buSzPct val="80000"/>
            </a:pPr>
            <a:r>
              <a:rPr lang="es-ES" spc="-1" dirty="0" smtClean="0">
                <a:solidFill>
                  <a:srgbClr val="FFFFFF"/>
                </a:solidFill>
                <a:uFill>
                  <a:solidFill>
                    <a:srgbClr val="FFFFFF"/>
                  </a:solidFill>
                </a:uFill>
                <a:latin typeface="Arial"/>
              </a:rPr>
              <a:t>Cristales Usados:</a:t>
            </a:r>
          </a:p>
          <a:p>
            <a:pPr marL="360">
              <a:lnSpc>
                <a:spcPct val="100000"/>
              </a:lnSpc>
              <a:buClr>
                <a:srgbClr val="99FF99"/>
              </a:buClr>
              <a:buSzPct val="80000"/>
            </a:pPr>
            <a:r>
              <a:rPr lang="es-ES" spc="-1" dirty="0" smtClean="0">
                <a:solidFill>
                  <a:srgbClr val="FFFFFF"/>
                </a:solidFill>
                <a:uFill>
                  <a:solidFill>
                    <a:srgbClr val="FFFFFF"/>
                  </a:solidFill>
                </a:uFill>
                <a:latin typeface="Arial"/>
              </a:rPr>
              <a:t>1 Ojo de Tigre grande </a:t>
            </a:r>
          </a:p>
          <a:p>
            <a:pPr marL="360">
              <a:lnSpc>
                <a:spcPct val="100000"/>
              </a:lnSpc>
              <a:buClr>
                <a:srgbClr val="99FF99"/>
              </a:buClr>
              <a:buSzPct val="80000"/>
            </a:pPr>
            <a:r>
              <a:rPr lang="es-ES" spc="-1" dirty="0" smtClean="0">
                <a:solidFill>
                  <a:srgbClr val="FFFFFF"/>
                </a:solidFill>
                <a:uFill>
                  <a:solidFill>
                    <a:srgbClr val="FFFFFF"/>
                  </a:solidFill>
                </a:uFill>
                <a:latin typeface="Arial"/>
              </a:rPr>
              <a:t>8 Obsidianas Caoba</a:t>
            </a:r>
          </a:p>
          <a:p>
            <a:pPr marL="360">
              <a:lnSpc>
                <a:spcPct val="100000"/>
              </a:lnSpc>
              <a:buClr>
                <a:srgbClr val="99FF99"/>
              </a:buClr>
              <a:buSzPct val="80000"/>
            </a:pPr>
            <a:r>
              <a:rPr lang="es-ES" spc="-1" dirty="0" smtClean="0">
                <a:solidFill>
                  <a:srgbClr val="FFFFFF"/>
                </a:solidFill>
                <a:uFill>
                  <a:solidFill>
                    <a:srgbClr val="FFFFFF"/>
                  </a:solidFill>
                </a:uFill>
                <a:latin typeface="Arial"/>
              </a:rPr>
              <a:t>3 Citrinas</a:t>
            </a:r>
          </a:p>
          <a:p>
            <a:pPr marL="360">
              <a:lnSpc>
                <a:spcPct val="100000"/>
              </a:lnSpc>
              <a:buClr>
                <a:srgbClr val="99FF99"/>
              </a:buClr>
              <a:buSzPct val="80000"/>
            </a:pPr>
            <a:endParaRPr lang="es-ES" spc="-1" dirty="0">
              <a:solidFill>
                <a:srgbClr val="FFFFFF"/>
              </a:solidFill>
              <a:uFill>
                <a:solidFill>
                  <a:srgbClr val="FFFFFF"/>
                </a:solidFill>
              </a:uFill>
              <a:latin typeface="Arial"/>
            </a:endParaRPr>
          </a:p>
          <a:p>
            <a:pPr marL="360">
              <a:lnSpc>
                <a:spcPct val="100000"/>
              </a:lnSpc>
              <a:buClr>
                <a:srgbClr val="99FF99"/>
              </a:buClr>
              <a:buSzPct val="80000"/>
            </a:pPr>
            <a:r>
              <a:rPr lang="es-ES" spc="-1" dirty="0" smtClean="0">
                <a:solidFill>
                  <a:srgbClr val="FFFFFF"/>
                </a:solidFill>
                <a:uFill>
                  <a:solidFill>
                    <a:srgbClr val="FFFFFF"/>
                  </a:solidFill>
                </a:uFill>
                <a:latin typeface="Arial"/>
              </a:rPr>
              <a:t>Oración de Intención: “Yo programo este enrejado de cristales para el </a:t>
            </a:r>
            <a:r>
              <a:rPr lang="es-ES" spc="-1" dirty="0" smtClean="0">
                <a:solidFill>
                  <a:srgbClr val="FFFFFF"/>
                </a:solidFill>
                <a:uFill>
                  <a:solidFill>
                    <a:srgbClr val="FFFFFF"/>
                  </a:solidFill>
                </a:uFill>
              </a:rPr>
              <a:t>éxito en </a:t>
            </a:r>
            <a:r>
              <a:rPr lang="es-ES" spc="-1" dirty="0" smtClean="0">
                <a:solidFill>
                  <a:srgbClr val="FFFFFF"/>
                </a:solidFill>
                <a:uFill>
                  <a:solidFill>
                    <a:srgbClr val="FFFFFF"/>
                  </a:solidFill>
                </a:uFill>
                <a:latin typeface="Arial"/>
              </a:rPr>
              <a:t> ________________________, si esto es para mi mayor beneficio y el otros”.</a:t>
            </a:r>
            <a:endParaRPr lang="es-ES"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26221382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3329807" y="1463242"/>
            <a:ext cx="8700611" cy="2614084"/>
          </a:xfrm>
          <a:prstGeom prst="rect">
            <a:avLst/>
          </a:prstGeom>
          <a:noFill/>
          <a:ln>
            <a:noFill/>
          </a:ln>
        </p:spPr>
        <p:txBody>
          <a:bodyPr/>
          <a:lstStyle/>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Significado de la Geometría Sagrada</a:t>
            </a:r>
            <a:r>
              <a:rPr lang="es-ES" sz="2000" b="0" strike="noStrike" spc="-1" dirty="0" smtClean="0">
                <a:solidFill>
                  <a:srgbClr val="FFFFFF"/>
                </a:solidFill>
                <a:uFill>
                  <a:solidFill>
                    <a:srgbClr val="FFFFFF"/>
                  </a:solidFill>
                </a:uFill>
                <a:latin typeface="Arial"/>
              </a:rPr>
              <a:t>: El Octagrama es para el </a:t>
            </a:r>
            <a:r>
              <a:rPr lang="es-ES" sz="2000" spc="-1" dirty="0">
                <a:solidFill>
                  <a:srgbClr val="FFFFFF"/>
                </a:solidFill>
                <a:uFill>
                  <a:solidFill>
                    <a:srgbClr val="FFFFFF"/>
                  </a:solidFill>
                </a:uFill>
              </a:rPr>
              <a:t>éxito </a:t>
            </a:r>
            <a:r>
              <a:rPr lang="es-ES" sz="2000" b="0" strike="noStrike" spc="-1" dirty="0" smtClean="0">
                <a:solidFill>
                  <a:srgbClr val="FFFFFF"/>
                </a:solidFill>
                <a:uFill>
                  <a:solidFill>
                    <a:srgbClr val="FFFFFF"/>
                  </a:solidFill>
                </a:uFill>
                <a:latin typeface="Arial"/>
              </a:rPr>
              <a:t>y la determinación. El Círculo es para el enfocamiento y el compromiso. Y el Triangulo es para la manifestación.</a:t>
            </a:r>
          </a:p>
          <a:p>
            <a:pPr marL="360">
              <a:lnSpc>
                <a:spcPct val="100000"/>
              </a:lnSpc>
              <a:buClr>
                <a:srgbClr val="99FF99"/>
              </a:buClr>
              <a:buSzPct val="80000"/>
            </a:pPr>
            <a:endParaRPr lang="es-ES" sz="2000"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Piedra Central</a:t>
            </a:r>
            <a:r>
              <a:rPr lang="es-ES" sz="2000" b="0" strike="noStrike" spc="-1" dirty="0" smtClean="0">
                <a:solidFill>
                  <a:srgbClr val="FFFFFF"/>
                </a:solidFill>
                <a:uFill>
                  <a:solidFill>
                    <a:srgbClr val="FFFFFF"/>
                  </a:solidFill>
                </a:uFill>
                <a:latin typeface="Arial"/>
              </a:rPr>
              <a:t>: Ojo de Tigre</a:t>
            </a:r>
          </a:p>
          <a:p>
            <a:pPr marL="360">
              <a:lnSpc>
                <a:spcPct val="100000"/>
              </a:lnSpc>
              <a:buClr>
                <a:srgbClr val="99FF99"/>
              </a:buClr>
              <a:buSzPct val="80000"/>
            </a:pPr>
            <a:r>
              <a:rPr lang="es-ES" sz="2000" spc="-1" dirty="0" smtClean="0">
                <a:solidFill>
                  <a:srgbClr val="FFFFFF"/>
                </a:solidFill>
                <a:uFill>
                  <a:solidFill>
                    <a:srgbClr val="FFFFFF"/>
                  </a:solidFill>
                </a:uFill>
                <a:latin typeface="Arial"/>
              </a:rPr>
              <a:t>En la posición 1 coloque un cristal de Ojo de Tigre grande en el centro del enrejado. El Ojo de Tigre trae autoconfianza, fe y </a:t>
            </a:r>
            <a:r>
              <a:rPr lang="es-ES" sz="2000" spc="-1" dirty="0">
                <a:solidFill>
                  <a:srgbClr val="FFFFFF"/>
                </a:solidFill>
                <a:uFill>
                  <a:solidFill>
                    <a:srgbClr val="FFFFFF"/>
                  </a:solidFill>
                </a:uFill>
              </a:rPr>
              <a:t>éxito</a:t>
            </a:r>
            <a:r>
              <a:rPr lang="es-ES" sz="2000" spc="-1" dirty="0" smtClean="0">
                <a:solidFill>
                  <a:srgbClr val="FFFFFF"/>
                </a:solidFill>
                <a:uFill>
                  <a:solidFill>
                    <a:srgbClr val="FFFFFF"/>
                  </a:solidFill>
                </a:uFill>
                <a:latin typeface="Arial"/>
              </a:rPr>
              <a:t>.  Este cristal puede ser sustituido por una Citrina o un Cuarzo Transparente.</a:t>
            </a:r>
          </a:p>
          <a:p>
            <a:pPr marL="360">
              <a:lnSpc>
                <a:spcPct val="100000"/>
              </a:lnSpc>
              <a:buClr>
                <a:srgbClr val="99FF99"/>
              </a:buClr>
              <a:buSzPct val="80000"/>
            </a:pPr>
            <a:endParaRPr lang="es-ES" sz="2000" b="0" strike="noStrike" spc="-1" dirty="0" smtClean="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24</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72187"/>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redes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940021"/>
            <a:ext cx="6191480" cy="523220"/>
          </a:xfrm>
          <a:prstGeom prst="rect">
            <a:avLst/>
          </a:prstGeom>
          <a:noFill/>
        </p:spPr>
        <p:txBody>
          <a:bodyPr wrap="square" rtlCol="0">
            <a:spAutoFit/>
          </a:bodyPr>
          <a:lstStyle/>
          <a:p>
            <a:pPr algn="ctr"/>
            <a:r>
              <a:rPr lang="es-ES" sz="2800" dirty="0" smtClean="0">
                <a:solidFill>
                  <a:schemeClr val="bg1"/>
                </a:solidFill>
              </a:rPr>
              <a:t>Red de Cristales para el Éxito</a:t>
            </a:r>
            <a:endParaRPr lang="es-ES" sz="2800" dirty="0">
              <a:solidFill>
                <a:schemeClr val="bg1"/>
              </a:solidFill>
            </a:endParaRPr>
          </a:p>
        </p:txBody>
      </p:sp>
      <p:pic>
        <p:nvPicPr>
          <p:cNvPr id="8" name="Picture 7" descr="Crystal grid for success"/>
          <p:cNvPicPr/>
          <p:nvPr/>
        </p:nvPicPr>
        <p:blipFill rotWithShape="1">
          <a:blip r:embed="rId2" cstate="print">
            <a:extLst>
              <a:ext uri="{28A0092B-C50C-407E-A947-70E740481C1C}">
                <a14:useLocalDpi xmlns:a14="http://schemas.microsoft.com/office/drawing/2010/main" val="0"/>
              </a:ext>
            </a:extLst>
          </a:blip>
          <a:srcRect l="320" t="48563" r="944" b="1688"/>
          <a:stretch/>
        </p:blipFill>
        <p:spPr bwMode="auto">
          <a:xfrm>
            <a:off x="334536" y="1463241"/>
            <a:ext cx="2818471" cy="2466743"/>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183626" y="4213955"/>
            <a:ext cx="11824147" cy="2031325"/>
          </a:xfrm>
          <a:prstGeom prst="rect">
            <a:avLst/>
          </a:prstGeom>
          <a:noFill/>
        </p:spPr>
        <p:txBody>
          <a:bodyPr wrap="square" rtlCol="0">
            <a:spAutoFit/>
          </a:bodyPr>
          <a:lstStyle/>
          <a:p>
            <a:pPr marL="360">
              <a:lnSpc>
                <a:spcPct val="100000"/>
              </a:lnSpc>
              <a:buClr>
                <a:srgbClr val="99FF99"/>
              </a:buClr>
              <a:buSzPct val="80000"/>
            </a:pPr>
            <a:r>
              <a:rPr lang="es-ES" b="1" spc="-1" dirty="0">
                <a:solidFill>
                  <a:srgbClr val="FFFFFF"/>
                </a:solidFill>
                <a:uFill>
                  <a:solidFill>
                    <a:srgbClr val="FFFFFF"/>
                  </a:solidFill>
                </a:uFill>
              </a:rPr>
              <a:t>Piedras de </a:t>
            </a:r>
            <a:r>
              <a:rPr lang="es-ES" b="1" spc="-1" dirty="0" smtClean="0">
                <a:solidFill>
                  <a:srgbClr val="FFFFFF"/>
                </a:solidFill>
                <a:uFill>
                  <a:solidFill>
                    <a:srgbClr val="FFFFFF"/>
                  </a:solidFill>
                </a:uFill>
              </a:rPr>
              <a:t>Apoyo Interno</a:t>
            </a:r>
            <a:r>
              <a:rPr lang="es-ES" spc="-1" dirty="0" smtClean="0">
                <a:solidFill>
                  <a:srgbClr val="FFFFFF"/>
                </a:solidFill>
                <a:uFill>
                  <a:solidFill>
                    <a:srgbClr val="FFFFFF"/>
                  </a:solidFill>
                </a:uFill>
              </a:rPr>
              <a:t>: Obsidiana de Caoba</a:t>
            </a:r>
            <a:endParaRPr lang="es-ES" spc="-1" dirty="0">
              <a:solidFill>
                <a:srgbClr val="FFFFFF"/>
              </a:solidFill>
              <a:uFill>
                <a:solidFill>
                  <a:srgbClr val="FFFFFF"/>
                </a:solidFill>
              </a:uFill>
            </a:endParaRPr>
          </a:p>
          <a:p>
            <a:pPr marL="360">
              <a:lnSpc>
                <a:spcPct val="100000"/>
              </a:lnSpc>
              <a:buClr>
                <a:srgbClr val="99FF99"/>
              </a:buClr>
              <a:buSzPct val="80000"/>
            </a:pPr>
            <a:r>
              <a:rPr lang="es-ES" spc="-1" dirty="0">
                <a:solidFill>
                  <a:srgbClr val="FFFFFF"/>
                </a:solidFill>
                <a:uFill>
                  <a:solidFill>
                    <a:srgbClr val="FFFFFF"/>
                  </a:solidFill>
                </a:uFill>
              </a:rPr>
              <a:t>En la posición 2 coloque las 8 Obsidiana de Caoba. </a:t>
            </a:r>
            <a:r>
              <a:rPr lang="es-ES" spc="-1" dirty="0" smtClean="0">
                <a:solidFill>
                  <a:srgbClr val="FFFFFF"/>
                </a:solidFill>
                <a:uFill>
                  <a:solidFill>
                    <a:srgbClr val="FFFFFF"/>
                  </a:solidFill>
                </a:uFill>
              </a:rPr>
              <a:t>Las </a:t>
            </a:r>
            <a:r>
              <a:rPr lang="es-ES" spc="-1" dirty="0">
                <a:solidFill>
                  <a:srgbClr val="FFFFFF"/>
                </a:solidFill>
                <a:uFill>
                  <a:solidFill>
                    <a:srgbClr val="FFFFFF"/>
                  </a:solidFill>
                </a:uFill>
              </a:rPr>
              <a:t>Obsidiana de </a:t>
            </a:r>
            <a:r>
              <a:rPr lang="es-ES" spc="-1" dirty="0" smtClean="0">
                <a:solidFill>
                  <a:srgbClr val="FFFFFF"/>
                </a:solidFill>
                <a:uFill>
                  <a:solidFill>
                    <a:srgbClr val="FFFFFF"/>
                  </a:solidFill>
                </a:uFill>
              </a:rPr>
              <a:t>Caoba ayudan a superar los obstáculos. Estos cristales pueden substituirse con Broncita. </a:t>
            </a:r>
          </a:p>
          <a:p>
            <a:pPr marL="360">
              <a:lnSpc>
                <a:spcPct val="100000"/>
              </a:lnSpc>
              <a:buClr>
                <a:srgbClr val="99FF99"/>
              </a:buClr>
              <a:buSzPct val="80000"/>
            </a:pPr>
            <a:r>
              <a:rPr lang="es-ES" b="1" spc="-1" dirty="0">
                <a:solidFill>
                  <a:srgbClr val="FFFFFF"/>
                </a:solidFill>
                <a:uFill>
                  <a:solidFill>
                    <a:srgbClr val="FFFFFF"/>
                  </a:solidFill>
                </a:uFill>
              </a:rPr>
              <a:t>Piedras de Apoyo </a:t>
            </a:r>
            <a:r>
              <a:rPr lang="es-ES" b="1" spc="-1" dirty="0" smtClean="0">
                <a:solidFill>
                  <a:srgbClr val="FFFFFF"/>
                </a:solidFill>
                <a:uFill>
                  <a:solidFill>
                    <a:srgbClr val="FFFFFF"/>
                  </a:solidFill>
                </a:uFill>
              </a:rPr>
              <a:t>Externo</a:t>
            </a:r>
            <a:r>
              <a:rPr lang="es-ES" spc="-1" dirty="0">
                <a:solidFill>
                  <a:srgbClr val="FFFFFF"/>
                </a:solidFill>
                <a:uFill>
                  <a:solidFill>
                    <a:srgbClr val="FFFFFF"/>
                  </a:solidFill>
                </a:uFill>
              </a:rPr>
              <a:t>: </a:t>
            </a:r>
            <a:r>
              <a:rPr lang="es-ES" spc="-1" dirty="0" smtClean="0">
                <a:solidFill>
                  <a:srgbClr val="FFFFFF"/>
                </a:solidFill>
                <a:uFill>
                  <a:solidFill>
                    <a:srgbClr val="FFFFFF"/>
                  </a:solidFill>
                </a:uFill>
              </a:rPr>
              <a:t>Citrina</a:t>
            </a:r>
            <a:endParaRPr lang="es-ES" spc="-1" dirty="0">
              <a:solidFill>
                <a:srgbClr val="FFFFFF"/>
              </a:solidFill>
              <a:uFill>
                <a:solidFill>
                  <a:srgbClr val="FFFFFF"/>
                </a:solidFill>
              </a:uFill>
            </a:endParaRPr>
          </a:p>
          <a:p>
            <a:pPr marL="360">
              <a:lnSpc>
                <a:spcPct val="100000"/>
              </a:lnSpc>
              <a:buClr>
                <a:srgbClr val="99FF99"/>
              </a:buClr>
              <a:buSzPct val="80000"/>
            </a:pPr>
            <a:r>
              <a:rPr lang="es-ES" spc="-1" dirty="0">
                <a:solidFill>
                  <a:srgbClr val="FFFFFF"/>
                </a:solidFill>
                <a:uFill>
                  <a:solidFill>
                    <a:srgbClr val="FFFFFF"/>
                  </a:solidFill>
                </a:uFill>
              </a:rPr>
              <a:t>En la posición </a:t>
            </a:r>
            <a:r>
              <a:rPr lang="es-ES" spc="-1" dirty="0" smtClean="0">
                <a:solidFill>
                  <a:srgbClr val="FFFFFF"/>
                </a:solidFill>
                <a:uFill>
                  <a:solidFill>
                    <a:srgbClr val="FFFFFF"/>
                  </a:solidFill>
                </a:uFill>
              </a:rPr>
              <a:t>3 </a:t>
            </a:r>
            <a:r>
              <a:rPr lang="es-ES" spc="-1" dirty="0">
                <a:solidFill>
                  <a:srgbClr val="FFFFFF"/>
                </a:solidFill>
                <a:uFill>
                  <a:solidFill>
                    <a:srgbClr val="FFFFFF"/>
                  </a:solidFill>
                </a:uFill>
              </a:rPr>
              <a:t>coloque las </a:t>
            </a:r>
            <a:r>
              <a:rPr lang="es-ES" spc="-1" dirty="0" smtClean="0">
                <a:solidFill>
                  <a:srgbClr val="FFFFFF"/>
                </a:solidFill>
                <a:uFill>
                  <a:solidFill>
                    <a:srgbClr val="FFFFFF"/>
                  </a:solidFill>
                </a:uFill>
              </a:rPr>
              <a:t>3 Citrinas. Si desea usar puntas de Citrina, colóquelas apuntando hacia afuera. La Citrina atrae el </a:t>
            </a:r>
            <a:r>
              <a:rPr lang="es-ES" spc="-1" dirty="0">
                <a:solidFill>
                  <a:srgbClr val="FFFFFF"/>
                </a:solidFill>
                <a:uFill>
                  <a:solidFill>
                    <a:srgbClr val="FFFFFF"/>
                  </a:solidFill>
                </a:uFill>
              </a:rPr>
              <a:t>éxito </a:t>
            </a:r>
            <a:r>
              <a:rPr lang="es-ES" spc="-1" dirty="0" smtClean="0">
                <a:solidFill>
                  <a:srgbClr val="FFFFFF"/>
                </a:solidFill>
                <a:uFill>
                  <a:solidFill>
                    <a:srgbClr val="FFFFFF"/>
                  </a:solidFill>
                </a:uFill>
              </a:rPr>
              <a:t>y apoya la manifestación. Estos </a:t>
            </a:r>
            <a:r>
              <a:rPr lang="es-ES" spc="-1" dirty="0">
                <a:solidFill>
                  <a:srgbClr val="FFFFFF"/>
                </a:solidFill>
                <a:uFill>
                  <a:solidFill>
                    <a:srgbClr val="FFFFFF"/>
                  </a:solidFill>
                </a:uFill>
              </a:rPr>
              <a:t>cristales pueden substituirse </a:t>
            </a:r>
            <a:r>
              <a:rPr lang="es-ES" spc="-1" dirty="0" smtClean="0">
                <a:solidFill>
                  <a:srgbClr val="FFFFFF"/>
                </a:solidFill>
                <a:uFill>
                  <a:solidFill>
                    <a:srgbClr val="FFFFFF"/>
                  </a:solidFill>
                </a:uFill>
              </a:rPr>
              <a:t>con Pirita, Jade Verde o Jade Amarillo.</a:t>
            </a:r>
            <a:endParaRPr lang="en-US" dirty="0"/>
          </a:p>
        </p:txBody>
      </p:sp>
    </p:spTree>
    <p:extLst>
      <p:ext uri="{BB962C8B-B14F-4D97-AF65-F5344CB8AC3E}">
        <p14:creationId xmlns:p14="http://schemas.microsoft.com/office/powerpoint/2010/main" val="20402606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25</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864639"/>
            <a:ext cx="6191480" cy="523220"/>
          </a:xfrm>
          <a:prstGeom prst="rect">
            <a:avLst/>
          </a:prstGeom>
          <a:noFill/>
        </p:spPr>
        <p:txBody>
          <a:bodyPr wrap="square" rtlCol="0">
            <a:spAutoFit/>
          </a:bodyPr>
          <a:lstStyle/>
          <a:p>
            <a:pPr algn="ctr"/>
            <a:r>
              <a:rPr lang="es-ES" sz="2800" dirty="0" smtClean="0">
                <a:solidFill>
                  <a:schemeClr val="bg1"/>
                </a:solidFill>
              </a:rPr>
              <a:t>Red de Cristales para Sanar la Tierra</a:t>
            </a:r>
            <a:endParaRPr lang="es-ES" sz="2800" dirty="0">
              <a:solidFill>
                <a:schemeClr val="bg1"/>
              </a:solidFill>
            </a:endParaRPr>
          </a:p>
        </p:txBody>
      </p:sp>
      <p:pic>
        <p:nvPicPr>
          <p:cNvPr id="8" name="Picture 7" descr="https://www.ethanlazzerini.com/wp-content/uploads/2019/04/Earth-healing-grid-diagram-624x1024.jpg"/>
          <p:cNvPicPr/>
          <p:nvPr/>
        </p:nvPicPr>
        <p:blipFill rotWithShape="1">
          <a:blip r:embed="rId2">
            <a:extLst>
              <a:ext uri="{28A0092B-C50C-407E-A947-70E740481C1C}">
                <a14:useLocalDpi xmlns:a14="http://schemas.microsoft.com/office/drawing/2010/main" val="0"/>
              </a:ext>
            </a:extLst>
          </a:blip>
          <a:srcRect l="-160" t="35156" b="1855"/>
          <a:stretch/>
        </p:blipFill>
        <p:spPr bwMode="auto">
          <a:xfrm>
            <a:off x="286438" y="2252498"/>
            <a:ext cx="3117775" cy="3086917"/>
          </a:xfrm>
          <a:prstGeom prst="rect">
            <a:avLst/>
          </a:prstGeom>
          <a:noFill/>
          <a:ln>
            <a:noFill/>
          </a:ln>
          <a:extLst>
            <a:ext uri="{53640926-AAD7-44D8-BBD7-CCE9431645EC}">
              <a14:shadowObscured xmlns:a14="http://schemas.microsoft.com/office/drawing/2010/main"/>
            </a:ext>
          </a:extLst>
        </p:spPr>
      </p:pic>
      <p:sp>
        <p:nvSpPr>
          <p:cNvPr id="9" name="TextShape 2"/>
          <p:cNvSpPr txBox="1"/>
          <p:nvPr/>
        </p:nvSpPr>
        <p:spPr>
          <a:xfrm>
            <a:off x="3404213" y="1490696"/>
            <a:ext cx="8408036" cy="4992544"/>
          </a:xfrm>
          <a:prstGeom prst="rect">
            <a:avLst/>
          </a:prstGeom>
          <a:noFill/>
          <a:ln>
            <a:noFill/>
          </a:ln>
        </p:spPr>
        <p:txBody>
          <a:bodyPr/>
          <a:lstStyle/>
          <a:p>
            <a:pPr marL="360">
              <a:lnSpc>
                <a:spcPct val="100000"/>
              </a:lnSpc>
              <a:buClr>
                <a:srgbClr val="99FF99"/>
              </a:buClr>
              <a:buSzPct val="80000"/>
            </a:pPr>
            <a:r>
              <a:rPr lang="es-ES" b="0" strike="noStrike" spc="-1" dirty="0" smtClean="0">
                <a:solidFill>
                  <a:srgbClr val="FFFFFF"/>
                </a:solidFill>
                <a:uFill>
                  <a:solidFill>
                    <a:srgbClr val="FFFFFF"/>
                  </a:solidFill>
                </a:uFill>
                <a:latin typeface="Arial"/>
              </a:rPr>
              <a:t>Rejilla de cristales – Sanar la Tierra</a:t>
            </a:r>
          </a:p>
          <a:p>
            <a:pPr marL="343080" indent="-342720">
              <a:lnSpc>
                <a:spcPct val="100000"/>
              </a:lnSpc>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Este es un enrejado de cristales simple para traer sanación al Planeta o a cualquier </a:t>
            </a:r>
            <a:r>
              <a:rPr lang="es-ES" spc="-1" dirty="0" smtClean="0">
                <a:solidFill>
                  <a:srgbClr val="FFFFFF"/>
                </a:solidFill>
                <a:uFill>
                  <a:solidFill>
                    <a:srgbClr val="FFFFFF"/>
                  </a:solidFill>
                </a:uFill>
                <a:latin typeface="Arial"/>
              </a:rPr>
              <a:t>l</a:t>
            </a:r>
            <a:r>
              <a:rPr lang="es-ES" b="0" strike="noStrike" spc="-1" dirty="0" smtClean="0">
                <a:solidFill>
                  <a:srgbClr val="FFFFFF"/>
                </a:solidFill>
                <a:uFill>
                  <a:solidFill>
                    <a:srgbClr val="FFFFFF"/>
                  </a:solidFill>
                </a:uFill>
                <a:latin typeface="Arial"/>
              </a:rPr>
              <a:t>ugar alrededor del mundo.</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Estos cristales traen corrientes de luz sanadora, compasión y energía limpiadora.</a:t>
            </a:r>
            <a:endParaRPr lang="es-ES" b="0" strike="noStrike"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Úselo para traer apoyo espiritual a áreas de conflicto o desastres naturales.</a:t>
            </a:r>
          </a:p>
          <a:p>
            <a:pPr marL="343080" indent="-342720">
              <a:lnSpc>
                <a:spcPct val="100000"/>
              </a:lnSpc>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Escriba la afirmación de su intención. También puede usar un mapa del lugar o una foto del Planeta Tierra.</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Dóblelo y colóquelo debajo de la Piedra Central.</a:t>
            </a:r>
          </a:p>
          <a:p>
            <a:pPr marL="343080" indent="-342720">
              <a:lnSpc>
                <a:spcPct val="100000"/>
              </a:lnSpc>
              <a:buClr>
                <a:srgbClr val="99FF99"/>
              </a:buClr>
              <a:buSzPct val="80000"/>
              <a:buFont typeface="Wingdings" charset="2"/>
              <a:buChar char=""/>
            </a:pPr>
            <a:endParaRPr lang="es-ES" spc="-1" dirty="0" smtClean="0">
              <a:solidFill>
                <a:srgbClr val="FFFFFF"/>
              </a:solidFill>
              <a:uFill>
                <a:solidFill>
                  <a:srgbClr val="FFFFFF"/>
                </a:solidFill>
              </a:uFill>
              <a:latin typeface="Arial"/>
            </a:endParaRPr>
          </a:p>
          <a:p>
            <a:pPr marL="360">
              <a:lnSpc>
                <a:spcPct val="100000"/>
              </a:lnSpc>
              <a:buClr>
                <a:srgbClr val="99FF99"/>
              </a:buClr>
              <a:buSzPct val="80000"/>
            </a:pPr>
            <a:r>
              <a:rPr lang="es-ES" spc="-1" dirty="0" smtClean="0">
                <a:solidFill>
                  <a:srgbClr val="FFFFFF"/>
                </a:solidFill>
                <a:uFill>
                  <a:solidFill>
                    <a:srgbClr val="FFFFFF"/>
                  </a:solidFill>
                </a:uFill>
                <a:latin typeface="Arial"/>
              </a:rPr>
              <a:t>Cristales Usados:</a:t>
            </a:r>
          </a:p>
          <a:p>
            <a:pPr marL="360">
              <a:lnSpc>
                <a:spcPct val="100000"/>
              </a:lnSpc>
              <a:buClr>
                <a:srgbClr val="99FF99"/>
              </a:buClr>
              <a:buSzPct val="80000"/>
            </a:pPr>
            <a:r>
              <a:rPr lang="es-ES" spc="-1" dirty="0" smtClean="0">
                <a:solidFill>
                  <a:srgbClr val="FFFFFF"/>
                </a:solidFill>
                <a:uFill>
                  <a:solidFill>
                    <a:srgbClr val="FFFFFF"/>
                  </a:solidFill>
                </a:uFill>
                <a:latin typeface="Arial"/>
              </a:rPr>
              <a:t>1 Amazonita grande </a:t>
            </a:r>
          </a:p>
          <a:p>
            <a:pPr marL="360">
              <a:lnSpc>
                <a:spcPct val="100000"/>
              </a:lnSpc>
              <a:buClr>
                <a:srgbClr val="99FF99"/>
              </a:buClr>
              <a:buSzPct val="80000"/>
            </a:pPr>
            <a:r>
              <a:rPr lang="es-ES" spc="-1" dirty="0" smtClean="0">
                <a:solidFill>
                  <a:srgbClr val="FFFFFF"/>
                </a:solidFill>
                <a:uFill>
                  <a:solidFill>
                    <a:srgbClr val="FFFFFF"/>
                  </a:solidFill>
                </a:uFill>
                <a:latin typeface="Arial"/>
              </a:rPr>
              <a:t>6 Cuarzos Rosados</a:t>
            </a:r>
          </a:p>
          <a:p>
            <a:pPr marL="360">
              <a:buClr>
                <a:srgbClr val="99FF99"/>
              </a:buClr>
              <a:buSzPct val="80000"/>
            </a:pPr>
            <a:r>
              <a:rPr lang="es-ES" spc="-1" dirty="0" smtClean="0">
                <a:solidFill>
                  <a:srgbClr val="FFFFFF"/>
                </a:solidFill>
                <a:uFill>
                  <a:solidFill>
                    <a:srgbClr val="FFFFFF"/>
                  </a:solidFill>
                </a:uFill>
              </a:rPr>
              <a:t>6 Amatistas o Puntas de Cuarzo Transparentes</a:t>
            </a:r>
          </a:p>
          <a:p>
            <a:pPr marL="360">
              <a:lnSpc>
                <a:spcPct val="100000"/>
              </a:lnSpc>
              <a:buClr>
                <a:srgbClr val="99FF99"/>
              </a:buClr>
              <a:buSzPct val="80000"/>
            </a:pPr>
            <a:endParaRPr lang="es-ES" spc="-1" dirty="0" smtClean="0">
              <a:solidFill>
                <a:srgbClr val="FFFFFF"/>
              </a:solidFill>
              <a:uFill>
                <a:solidFill>
                  <a:srgbClr val="FFFFFF"/>
                </a:solidFill>
              </a:uFill>
              <a:latin typeface="Arial"/>
            </a:endParaRPr>
          </a:p>
          <a:p>
            <a:pPr marL="360">
              <a:lnSpc>
                <a:spcPct val="100000"/>
              </a:lnSpc>
              <a:buClr>
                <a:srgbClr val="99FF99"/>
              </a:buClr>
              <a:buSzPct val="80000"/>
            </a:pPr>
            <a:r>
              <a:rPr lang="es-ES" spc="-1" dirty="0" smtClean="0">
                <a:solidFill>
                  <a:srgbClr val="FFFFFF"/>
                </a:solidFill>
                <a:uFill>
                  <a:solidFill>
                    <a:srgbClr val="FFFFFF"/>
                  </a:solidFill>
                </a:uFill>
                <a:latin typeface="Arial"/>
              </a:rPr>
              <a:t>Oración de Intención: “Yo programo este enrejado de cristales para atraer sanación, amor y paz a ___________________ si es para mi mayor bien y el de todos.”</a:t>
            </a:r>
          </a:p>
          <a:p>
            <a:pPr marL="360">
              <a:lnSpc>
                <a:spcPct val="100000"/>
              </a:lnSpc>
              <a:buClr>
                <a:srgbClr val="99FF99"/>
              </a:buClr>
              <a:buSzPct val="80000"/>
            </a:pPr>
            <a:endParaRPr lang="es-ES"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endParaRPr lang="es-ES"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7944593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3106757" y="1788789"/>
            <a:ext cx="8670275" cy="2337578"/>
          </a:xfrm>
          <a:prstGeom prst="rect">
            <a:avLst/>
          </a:prstGeom>
          <a:noFill/>
          <a:ln>
            <a:noFill/>
          </a:ln>
        </p:spPr>
        <p:txBody>
          <a:bodyPr/>
          <a:lstStyle/>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Significado de la Geometría Sagrada</a:t>
            </a:r>
            <a:r>
              <a:rPr lang="es-ES" sz="2000" b="0" strike="noStrike" spc="-1" dirty="0" smtClean="0">
                <a:solidFill>
                  <a:srgbClr val="FFFFFF"/>
                </a:solidFill>
                <a:uFill>
                  <a:solidFill>
                    <a:srgbClr val="FFFFFF"/>
                  </a:solidFill>
                </a:uFill>
                <a:latin typeface="Arial"/>
              </a:rPr>
              <a:t>: La Flor de la Vida trae balance y armonía. El Enagrama apoya a la paz, unidad y compasión.</a:t>
            </a:r>
          </a:p>
          <a:p>
            <a:pPr marL="360">
              <a:lnSpc>
                <a:spcPct val="100000"/>
              </a:lnSpc>
              <a:buClr>
                <a:srgbClr val="99FF99"/>
              </a:buClr>
              <a:buSzPct val="80000"/>
            </a:pPr>
            <a:endParaRPr lang="es-ES" sz="2000"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Piedra Central</a:t>
            </a:r>
            <a:r>
              <a:rPr lang="es-ES" sz="2000" b="0" strike="noStrike" spc="-1" dirty="0" smtClean="0">
                <a:solidFill>
                  <a:srgbClr val="FFFFFF"/>
                </a:solidFill>
                <a:uFill>
                  <a:solidFill>
                    <a:srgbClr val="FFFFFF"/>
                  </a:solidFill>
                </a:uFill>
                <a:latin typeface="Arial"/>
              </a:rPr>
              <a:t>: Amazonita</a:t>
            </a:r>
          </a:p>
          <a:p>
            <a:pPr marL="360">
              <a:lnSpc>
                <a:spcPct val="100000"/>
              </a:lnSpc>
              <a:buClr>
                <a:srgbClr val="99FF99"/>
              </a:buClr>
              <a:buSzPct val="80000"/>
            </a:pPr>
            <a:r>
              <a:rPr lang="es-ES" sz="2000" spc="-1" dirty="0" smtClean="0">
                <a:solidFill>
                  <a:srgbClr val="FFFFFF"/>
                </a:solidFill>
                <a:uFill>
                  <a:solidFill>
                    <a:srgbClr val="FFFFFF"/>
                  </a:solidFill>
                </a:uFill>
                <a:latin typeface="Arial"/>
              </a:rPr>
              <a:t>En la posición 1 coloque un cristal de Amazonita grande en el centro del enrejado. La Amazonita trae energía de sanación y equilibrio. Este cristal puede ser sustituido por una Fluorita Verde o Cuarzo Transparente.</a:t>
            </a:r>
          </a:p>
          <a:p>
            <a:pPr marL="360">
              <a:lnSpc>
                <a:spcPct val="100000"/>
              </a:lnSpc>
              <a:buClr>
                <a:srgbClr val="99FF99"/>
              </a:buClr>
              <a:buSzPct val="80000"/>
            </a:pPr>
            <a:endParaRPr lang="es-ES" sz="2000" b="0" strike="noStrike" spc="-1" dirty="0" smtClean="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26</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72187"/>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redes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940021"/>
            <a:ext cx="6191480" cy="523220"/>
          </a:xfrm>
          <a:prstGeom prst="rect">
            <a:avLst/>
          </a:prstGeom>
          <a:noFill/>
        </p:spPr>
        <p:txBody>
          <a:bodyPr wrap="square" rtlCol="0">
            <a:spAutoFit/>
          </a:bodyPr>
          <a:lstStyle/>
          <a:p>
            <a:pPr algn="ctr"/>
            <a:r>
              <a:rPr lang="es-ES" sz="2800" dirty="0" smtClean="0">
                <a:solidFill>
                  <a:schemeClr val="bg1"/>
                </a:solidFill>
              </a:rPr>
              <a:t>Red de Cristales para </a:t>
            </a:r>
            <a:r>
              <a:rPr lang="es-ES" sz="2800" dirty="0">
                <a:solidFill>
                  <a:schemeClr val="bg1"/>
                </a:solidFill>
              </a:rPr>
              <a:t>Sanar la Tierra</a:t>
            </a:r>
          </a:p>
        </p:txBody>
      </p:sp>
      <p:pic>
        <p:nvPicPr>
          <p:cNvPr id="8" name="Picture 7" descr="https://www.ethanlazzerini.com/wp-content/uploads/2019/04/earth-healing-crystal-grid2-697x10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361" y="1463241"/>
            <a:ext cx="2236392" cy="2707172"/>
          </a:xfrm>
          <a:prstGeom prst="rect">
            <a:avLst/>
          </a:prstGeom>
          <a:noFill/>
          <a:ln>
            <a:noFill/>
          </a:ln>
        </p:spPr>
      </p:pic>
      <p:sp>
        <p:nvSpPr>
          <p:cNvPr id="7" name="TextBox 6"/>
          <p:cNvSpPr txBox="1"/>
          <p:nvPr/>
        </p:nvSpPr>
        <p:spPr>
          <a:xfrm>
            <a:off x="183626" y="4451915"/>
            <a:ext cx="11824147" cy="2031325"/>
          </a:xfrm>
          <a:prstGeom prst="rect">
            <a:avLst/>
          </a:prstGeom>
          <a:noFill/>
        </p:spPr>
        <p:txBody>
          <a:bodyPr wrap="square" rtlCol="0">
            <a:spAutoFit/>
          </a:bodyPr>
          <a:lstStyle/>
          <a:p>
            <a:pPr marL="360">
              <a:lnSpc>
                <a:spcPct val="100000"/>
              </a:lnSpc>
              <a:buClr>
                <a:srgbClr val="99FF99"/>
              </a:buClr>
              <a:buSzPct val="80000"/>
            </a:pPr>
            <a:r>
              <a:rPr lang="es-ES" b="1" spc="-1" dirty="0">
                <a:solidFill>
                  <a:srgbClr val="FFFFFF"/>
                </a:solidFill>
                <a:uFill>
                  <a:solidFill>
                    <a:srgbClr val="FFFFFF"/>
                  </a:solidFill>
                </a:uFill>
              </a:rPr>
              <a:t>Piedras de </a:t>
            </a:r>
            <a:r>
              <a:rPr lang="es-ES" b="1" spc="-1" dirty="0" smtClean="0">
                <a:solidFill>
                  <a:srgbClr val="FFFFFF"/>
                </a:solidFill>
                <a:uFill>
                  <a:solidFill>
                    <a:srgbClr val="FFFFFF"/>
                  </a:solidFill>
                </a:uFill>
              </a:rPr>
              <a:t>Apoyo Interno</a:t>
            </a:r>
            <a:r>
              <a:rPr lang="es-ES" spc="-1" dirty="0" smtClean="0">
                <a:solidFill>
                  <a:srgbClr val="FFFFFF"/>
                </a:solidFill>
                <a:uFill>
                  <a:solidFill>
                    <a:srgbClr val="FFFFFF"/>
                  </a:solidFill>
                </a:uFill>
              </a:rPr>
              <a:t>: Cuarzo Rosado</a:t>
            </a:r>
            <a:endParaRPr lang="es-ES" spc="-1" dirty="0">
              <a:solidFill>
                <a:srgbClr val="FFFFFF"/>
              </a:solidFill>
              <a:uFill>
                <a:solidFill>
                  <a:srgbClr val="FFFFFF"/>
                </a:solidFill>
              </a:uFill>
            </a:endParaRPr>
          </a:p>
          <a:p>
            <a:pPr marL="360">
              <a:lnSpc>
                <a:spcPct val="100000"/>
              </a:lnSpc>
              <a:buClr>
                <a:srgbClr val="99FF99"/>
              </a:buClr>
              <a:buSzPct val="80000"/>
            </a:pPr>
            <a:r>
              <a:rPr lang="es-ES" spc="-1" dirty="0">
                <a:solidFill>
                  <a:srgbClr val="FFFFFF"/>
                </a:solidFill>
                <a:uFill>
                  <a:solidFill>
                    <a:srgbClr val="FFFFFF"/>
                  </a:solidFill>
                </a:uFill>
              </a:rPr>
              <a:t>En la posición 2 coloque </a:t>
            </a:r>
            <a:r>
              <a:rPr lang="es-ES" spc="-1" dirty="0" smtClean="0">
                <a:solidFill>
                  <a:srgbClr val="FFFFFF"/>
                </a:solidFill>
                <a:uFill>
                  <a:solidFill>
                    <a:srgbClr val="FFFFFF"/>
                  </a:solidFill>
                </a:uFill>
              </a:rPr>
              <a:t>los 6 Cuarzos Rosados. Los Cuarzos Rosados traen sanación y compasión. Estos cristales pueden sustituirse con Opal Rosado, Rodonita o Amazonita, si no se está usando en el centro. </a:t>
            </a:r>
          </a:p>
          <a:p>
            <a:pPr marL="360">
              <a:lnSpc>
                <a:spcPct val="100000"/>
              </a:lnSpc>
              <a:buClr>
                <a:srgbClr val="99FF99"/>
              </a:buClr>
              <a:buSzPct val="80000"/>
            </a:pPr>
            <a:r>
              <a:rPr lang="es-ES" b="1" spc="-1" dirty="0">
                <a:solidFill>
                  <a:srgbClr val="FFFFFF"/>
                </a:solidFill>
                <a:uFill>
                  <a:solidFill>
                    <a:srgbClr val="FFFFFF"/>
                  </a:solidFill>
                </a:uFill>
              </a:rPr>
              <a:t>Piedras de Apoyo </a:t>
            </a:r>
            <a:r>
              <a:rPr lang="es-ES" b="1" spc="-1" dirty="0" smtClean="0">
                <a:solidFill>
                  <a:srgbClr val="FFFFFF"/>
                </a:solidFill>
                <a:uFill>
                  <a:solidFill>
                    <a:srgbClr val="FFFFFF"/>
                  </a:solidFill>
                </a:uFill>
              </a:rPr>
              <a:t>Externo</a:t>
            </a:r>
            <a:r>
              <a:rPr lang="es-ES" spc="-1" dirty="0">
                <a:solidFill>
                  <a:srgbClr val="FFFFFF"/>
                </a:solidFill>
                <a:uFill>
                  <a:solidFill>
                    <a:srgbClr val="FFFFFF"/>
                  </a:solidFill>
                </a:uFill>
              </a:rPr>
              <a:t>: </a:t>
            </a:r>
            <a:r>
              <a:rPr lang="es-ES" spc="-1" dirty="0" smtClean="0">
                <a:solidFill>
                  <a:srgbClr val="FFFFFF"/>
                </a:solidFill>
                <a:uFill>
                  <a:solidFill>
                    <a:srgbClr val="FFFFFF"/>
                  </a:solidFill>
                </a:uFill>
              </a:rPr>
              <a:t>Amatista</a:t>
            </a:r>
            <a:endParaRPr lang="es-ES" spc="-1" dirty="0">
              <a:solidFill>
                <a:srgbClr val="FFFFFF"/>
              </a:solidFill>
              <a:uFill>
                <a:solidFill>
                  <a:srgbClr val="FFFFFF"/>
                </a:solidFill>
              </a:uFill>
            </a:endParaRPr>
          </a:p>
          <a:p>
            <a:pPr marL="360">
              <a:buClr>
                <a:srgbClr val="99FF99"/>
              </a:buClr>
              <a:buSzPct val="80000"/>
            </a:pPr>
            <a:r>
              <a:rPr lang="es-ES" spc="-1" dirty="0">
                <a:solidFill>
                  <a:srgbClr val="FFFFFF"/>
                </a:solidFill>
                <a:uFill>
                  <a:solidFill>
                    <a:srgbClr val="FFFFFF"/>
                  </a:solidFill>
                </a:uFill>
              </a:rPr>
              <a:t>En la posición </a:t>
            </a:r>
            <a:r>
              <a:rPr lang="es-ES" spc="-1" dirty="0" smtClean="0">
                <a:solidFill>
                  <a:srgbClr val="FFFFFF"/>
                </a:solidFill>
                <a:uFill>
                  <a:solidFill>
                    <a:srgbClr val="FFFFFF"/>
                  </a:solidFill>
                </a:uFill>
              </a:rPr>
              <a:t>3 </a:t>
            </a:r>
            <a:r>
              <a:rPr lang="es-ES" spc="-1" dirty="0">
                <a:solidFill>
                  <a:srgbClr val="FFFFFF"/>
                </a:solidFill>
                <a:uFill>
                  <a:solidFill>
                    <a:srgbClr val="FFFFFF"/>
                  </a:solidFill>
                </a:uFill>
              </a:rPr>
              <a:t>coloque las 9 </a:t>
            </a:r>
            <a:r>
              <a:rPr lang="es-ES" spc="-1" dirty="0" smtClean="0">
                <a:solidFill>
                  <a:srgbClr val="FFFFFF"/>
                </a:solidFill>
                <a:uFill>
                  <a:solidFill>
                    <a:srgbClr val="FFFFFF"/>
                  </a:solidFill>
                </a:uFill>
              </a:rPr>
              <a:t>Amatistas. Si desea usar puntas </a:t>
            </a:r>
            <a:r>
              <a:rPr lang="es-ES" spc="-1" dirty="0">
                <a:solidFill>
                  <a:srgbClr val="FFFFFF"/>
                </a:solidFill>
                <a:uFill>
                  <a:solidFill>
                    <a:srgbClr val="FFFFFF"/>
                  </a:solidFill>
                </a:uFill>
              </a:rPr>
              <a:t>de </a:t>
            </a:r>
            <a:r>
              <a:rPr lang="es-ES" spc="-1" dirty="0" smtClean="0">
                <a:solidFill>
                  <a:srgbClr val="FFFFFF"/>
                </a:solidFill>
                <a:uFill>
                  <a:solidFill>
                    <a:srgbClr val="FFFFFF"/>
                  </a:solidFill>
                </a:uFill>
              </a:rPr>
              <a:t>Amatista, colóquelas apuntando hacia afuera. Las Amatistas transmutan las energías negativas y anclan las energías espirituales. Estos </a:t>
            </a:r>
            <a:r>
              <a:rPr lang="es-ES" spc="-1" dirty="0">
                <a:solidFill>
                  <a:srgbClr val="FFFFFF"/>
                </a:solidFill>
                <a:uFill>
                  <a:solidFill>
                    <a:srgbClr val="FFFFFF"/>
                  </a:solidFill>
                </a:uFill>
              </a:rPr>
              <a:t>cristales pueden </a:t>
            </a:r>
            <a:r>
              <a:rPr lang="es-ES" spc="-1" dirty="0" smtClean="0">
                <a:solidFill>
                  <a:srgbClr val="FFFFFF"/>
                </a:solidFill>
                <a:uFill>
                  <a:solidFill>
                    <a:srgbClr val="FFFFFF"/>
                  </a:solidFill>
                </a:uFill>
              </a:rPr>
              <a:t>sustituirse con Selenita, Lapis Lazuli o Cuarzo Transparente.</a:t>
            </a:r>
            <a:endParaRPr lang="en-US" dirty="0"/>
          </a:p>
        </p:txBody>
      </p:sp>
    </p:spTree>
    <p:extLst>
      <p:ext uri="{BB962C8B-B14F-4D97-AF65-F5344CB8AC3E}">
        <p14:creationId xmlns:p14="http://schemas.microsoft.com/office/powerpoint/2010/main" val="976691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27</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64002"/>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813277"/>
            <a:ext cx="6191480" cy="523220"/>
          </a:xfrm>
          <a:prstGeom prst="rect">
            <a:avLst/>
          </a:prstGeom>
          <a:noFill/>
        </p:spPr>
        <p:txBody>
          <a:bodyPr wrap="square" rtlCol="0">
            <a:spAutoFit/>
          </a:bodyPr>
          <a:lstStyle/>
          <a:p>
            <a:pPr algn="ctr"/>
            <a:r>
              <a:rPr lang="es-ES" sz="2800" dirty="0" smtClean="0">
                <a:solidFill>
                  <a:schemeClr val="bg1"/>
                </a:solidFill>
              </a:rPr>
              <a:t>Red de Cristales para Aliviar el Estrés</a:t>
            </a:r>
            <a:endParaRPr lang="es-ES" sz="2800" dirty="0">
              <a:solidFill>
                <a:schemeClr val="bg1"/>
              </a:solidFill>
            </a:endParaRPr>
          </a:p>
        </p:txBody>
      </p:sp>
      <p:pic>
        <p:nvPicPr>
          <p:cNvPr id="7" name="Picture 6" descr="Crystal Grid for Stress Relief"/>
          <p:cNvPicPr/>
          <p:nvPr/>
        </p:nvPicPr>
        <p:blipFill rotWithShape="1">
          <a:blip r:embed="rId2" cstate="print">
            <a:extLst>
              <a:ext uri="{28A0092B-C50C-407E-A947-70E740481C1C}">
                <a14:useLocalDpi xmlns:a14="http://schemas.microsoft.com/office/drawing/2010/main" val="0"/>
              </a:ext>
            </a:extLst>
          </a:blip>
          <a:srcRect l="74" t="11946" b="35652"/>
          <a:stretch/>
        </p:blipFill>
        <p:spPr bwMode="auto">
          <a:xfrm>
            <a:off x="343218" y="2085772"/>
            <a:ext cx="2656742" cy="2593260"/>
          </a:xfrm>
          <a:prstGeom prst="rect">
            <a:avLst/>
          </a:prstGeom>
          <a:noFill/>
          <a:ln>
            <a:noFill/>
          </a:ln>
          <a:extLst>
            <a:ext uri="{53640926-AAD7-44D8-BBD7-CCE9431645EC}">
              <a14:shadowObscured xmlns:a14="http://schemas.microsoft.com/office/drawing/2010/main"/>
            </a:ext>
          </a:extLst>
        </p:spPr>
      </p:pic>
      <p:sp>
        <p:nvSpPr>
          <p:cNvPr id="9" name="TextShape 2"/>
          <p:cNvSpPr txBox="1"/>
          <p:nvPr/>
        </p:nvSpPr>
        <p:spPr>
          <a:xfrm>
            <a:off x="3177915" y="1543541"/>
            <a:ext cx="8896572" cy="5106399"/>
          </a:xfrm>
          <a:prstGeom prst="rect">
            <a:avLst/>
          </a:prstGeom>
          <a:noFill/>
          <a:ln>
            <a:noFill/>
          </a:ln>
        </p:spPr>
        <p:txBody>
          <a:bodyPr/>
          <a:lstStyle/>
          <a:p>
            <a:pPr marL="360">
              <a:lnSpc>
                <a:spcPct val="100000"/>
              </a:lnSpc>
              <a:buClr>
                <a:srgbClr val="99FF99"/>
              </a:buClr>
              <a:buSzPct val="80000"/>
            </a:pPr>
            <a:r>
              <a:rPr lang="es-ES" b="0" strike="noStrike" spc="-1" dirty="0" smtClean="0">
                <a:solidFill>
                  <a:srgbClr val="FFFFFF"/>
                </a:solidFill>
                <a:uFill>
                  <a:solidFill>
                    <a:srgbClr val="FFFFFF"/>
                  </a:solidFill>
                </a:uFill>
                <a:latin typeface="Arial"/>
              </a:rPr>
              <a:t>Rejilla de cristales – Aliviar el </a:t>
            </a:r>
            <a:r>
              <a:rPr lang="es-ES" spc="-1" dirty="0">
                <a:solidFill>
                  <a:srgbClr val="FFFFFF"/>
                </a:solidFill>
                <a:uFill>
                  <a:solidFill>
                    <a:srgbClr val="FFFFFF"/>
                  </a:solidFill>
                </a:uFill>
                <a:latin typeface="Arial"/>
              </a:rPr>
              <a:t>E</a:t>
            </a:r>
            <a:r>
              <a:rPr lang="es-ES" b="0" strike="noStrike" spc="-1" dirty="0" smtClean="0">
                <a:solidFill>
                  <a:srgbClr val="FFFFFF"/>
                </a:solidFill>
                <a:uFill>
                  <a:solidFill>
                    <a:srgbClr val="FFFFFF"/>
                  </a:solidFill>
                </a:uFill>
                <a:latin typeface="Arial"/>
              </a:rPr>
              <a:t>strés</a:t>
            </a:r>
          </a:p>
          <a:p>
            <a:pPr marL="343080" indent="-342720">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Este es un enrejado de cristales para el cuerpo puede ayudar a reducir el </a:t>
            </a:r>
            <a:r>
              <a:rPr lang="es-ES" spc="-1" dirty="0" smtClean="0">
                <a:solidFill>
                  <a:srgbClr val="FFFFFF"/>
                </a:solidFill>
                <a:uFill>
                  <a:solidFill>
                    <a:srgbClr val="FFFFFF"/>
                  </a:solidFill>
                </a:uFill>
              </a:rPr>
              <a:t>estrés.</a:t>
            </a:r>
            <a:endParaRPr lang="es-ES" b="0" strike="noStrike"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Puede hacerlo al final de un día estresante o cuando tenga mucha tensión en su vida.</a:t>
            </a:r>
            <a:endParaRPr lang="es-ES" b="0" strike="noStrike" spc="-1" dirty="0" smtClean="0">
              <a:solidFill>
                <a:srgbClr val="FFFFFF"/>
              </a:solidFill>
              <a:uFill>
                <a:solidFill>
                  <a:srgbClr val="FFFFFF"/>
                </a:solidFill>
              </a:uFill>
              <a:latin typeface="Arial"/>
            </a:endParaRPr>
          </a:p>
          <a:p>
            <a:pPr marL="343080" indent="-342720">
              <a:buClr>
                <a:srgbClr val="99FF99"/>
              </a:buClr>
              <a:buSzPct val="80000"/>
              <a:buFont typeface="Wingdings" charset="2"/>
              <a:buChar char=""/>
            </a:pPr>
            <a:r>
              <a:rPr lang="es-ES" spc="-1" dirty="0">
                <a:solidFill>
                  <a:srgbClr val="FFFFFF"/>
                </a:solidFill>
                <a:uFill>
                  <a:solidFill>
                    <a:srgbClr val="FFFFFF"/>
                  </a:solidFill>
                </a:uFill>
              </a:rPr>
              <a:t>Este es un enrejado de cristales para el cuerpo </a:t>
            </a:r>
            <a:r>
              <a:rPr lang="es-ES" spc="-1" dirty="0" smtClean="0">
                <a:solidFill>
                  <a:srgbClr val="FFFFFF"/>
                </a:solidFill>
                <a:uFill>
                  <a:solidFill>
                    <a:srgbClr val="FFFFFF"/>
                  </a:solidFill>
                </a:uFill>
              </a:rPr>
              <a:t>y puede ser personalizado para tres tipos diferente de estrés.</a:t>
            </a:r>
            <a:endParaRPr lang="es-ES" spc="-1" dirty="0">
              <a:solidFill>
                <a:srgbClr val="FFFFFF"/>
              </a:solidFill>
              <a:uFill>
                <a:solidFill>
                  <a:srgbClr val="FFFFFF"/>
                </a:solidFill>
              </a:uFill>
            </a:endParaRPr>
          </a:p>
          <a:p>
            <a:pPr marL="343080" indent="-342720">
              <a:buClr>
                <a:srgbClr val="99FF99"/>
              </a:buClr>
              <a:buSzPct val="80000"/>
              <a:buFont typeface="Wingdings" charset="2"/>
              <a:buChar char=""/>
            </a:pPr>
            <a:r>
              <a:rPr lang="es-ES" b="0" strike="noStrike" spc="-1" dirty="0" smtClean="0">
                <a:solidFill>
                  <a:srgbClr val="FFFFFF"/>
                </a:solidFill>
                <a:uFill>
                  <a:solidFill>
                    <a:srgbClr val="FFFFFF"/>
                  </a:solidFill>
                </a:uFill>
                <a:latin typeface="Arial"/>
              </a:rPr>
              <a:t>Puede seleccionar uno, dos o tres de los Cristales de </a:t>
            </a:r>
            <a:r>
              <a:rPr lang="es-ES" b="0" strike="noStrike" spc="-1" dirty="0" err="1" smtClean="0">
                <a:solidFill>
                  <a:srgbClr val="FFFFFF"/>
                </a:solidFill>
                <a:uFill>
                  <a:solidFill>
                    <a:srgbClr val="FFFFFF"/>
                  </a:solidFill>
                </a:uFill>
                <a:latin typeface="Arial"/>
              </a:rPr>
              <a:t>Chakras</a:t>
            </a:r>
            <a:r>
              <a:rPr lang="es-ES" b="0" strike="noStrike" spc="-1" dirty="0" smtClean="0">
                <a:solidFill>
                  <a:srgbClr val="FFFFFF"/>
                </a:solidFill>
                <a:uFill>
                  <a:solidFill>
                    <a:srgbClr val="FFFFFF"/>
                  </a:solidFill>
                </a:uFill>
                <a:latin typeface="Arial"/>
              </a:rPr>
              <a:t> dependiendo de su situación y el tipo de </a:t>
            </a:r>
            <a:r>
              <a:rPr lang="es-ES" spc="-1" dirty="0" smtClean="0">
                <a:solidFill>
                  <a:srgbClr val="FFFFFF"/>
                </a:solidFill>
                <a:uFill>
                  <a:solidFill>
                    <a:srgbClr val="FFFFFF"/>
                  </a:solidFill>
                </a:uFill>
              </a:rPr>
              <a:t>estrés </a:t>
            </a:r>
            <a:r>
              <a:rPr lang="es-ES" b="0" strike="noStrike" spc="-1" dirty="0" smtClean="0">
                <a:solidFill>
                  <a:srgbClr val="FFFFFF"/>
                </a:solidFill>
                <a:uFill>
                  <a:solidFill>
                    <a:srgbClr val="FFFFFF"/>
                  </a:solidFill>
                </a:uFill>
                <a:latin typeface="Arial"/>
              </a:rPr>
              <a:t>que esté experimentando. </a:t>
            </a:r>
          </a:p>
          <a:p>
            <a:pPr marL="343080" indent="-342720">
              <a:lnSpc>
                <a:spcPct val="100000"/>
              </a:lnSpc>
              <a:buClr>
                <a:srgbClr val="99FF99"/>
              </a:buClr>
              <a:buSzPct val="80000"/>
              <a:buFont typeface="Wingdings" charset="2"/>
              <a:buChar char=""/>
            </a:pPr>
            <a:r>
              <a:rPr lang="es-ES" spc="-1" dirty="0" smtClean="0">
                <a:solidFill>
                  <a:srgbClr val="FFFFFF"/>
                </a:solidFill>
                <a:uFill>
                  <a:solidFill>
                    <a:srgbClr val="FFFFFF"/>
                  </a:solidFill>
                </a:uFill>
                <a:latin typeface="Arial"/>
              </a:rPr>
              <a:t>Dóblelo y colóquelo debajo de la Piedra Central.</a:t>
            </a:r>
          </a:p>
          <a:p>
            <a:pPr marL="343080" indent="-342720">
              <a:lnSpc>
                <a:spcPct val="100000"/>
              </a:lnSpc>
              <a:buClr>
                <a:srgbClr val="99FF99"/>
              </a:buClr>
              <a:buSzPct val="80000"/>
              <a:buFont typeface="Wingdings" charset="2"/>
              <a:buChar char=""/>
            </a:pPr>
            <a:endParaRPr lang="es-ES" spc="-1" dirty="0">
              <a:solidFill>
                <a:srgbClr val="FFFFFF"/>
              </a:solidFill>
              <a:uFill>
                <a:solidFill>
                  <a:srgbClr val="FFFFFF"/>
                </a:solidFill>
              </a:uFill>
              <a:latin typeface="Arial"/>
            </a:endParaRPr>
          </a:p>
          <a:p>
            <a:pPr marL="360">
              <a:lnSpc>
                <a:spcPct val="100000"/>
              </a:lnSpc>
              <a:buClr>
                <a:srgbClr val="99FF99"/>
              </a:buClr>
              <a:buSzPct val="80000"/>
            </a:pPr>
            <a:r>
              <a:rPr lang="es-ES" spc="-1" dirty="0" smtClean="0">
                <a:solidFill>
                  <a:srgbClr val="FFFFFF"/>
                </a:solidFill>
                <a:uFill>
                  <a:solidFill>
                    <a:srgbClr val="FFFFFF"/>
                  </a:solidFill>
                </a:uFill>
                <a:latin typeface="Arial"/>
              </a:rPr>
              <a:t>Cristales Usados:</a:t>
            </a:r>
          </a:p>
          <a:p>
            <a:pPr marL="360">
              <a:lnSpc>
                <a:spcPct val="100000"/>
              </a:lnSpc>
              <a:buClr>
                <a:srgbClr val="99FF99"/>
              </a:buClr>
              <a:buSzPct val="80000"/>
            </a:pPr>
            <a:r>
              <a:rPr lang="es-ES" spc="-1" dirty="0" smtClean="0">
                <a:solidFill>
                  <a:srgbClr val="FFFFFF"/>
                </a:solidFill>
                <a:uFill>
                  <a:solidFill>
                    <a:srgbClr val="FFFFFF"/>
                  </a:solidFill>
                </a:uFill>
                <a:latin typeface="Arial"/>
              </a:rPr>
              <a:t>5 Piedrecitas de Amazonita </a:t>
            </a:r>
          </a:p>
          <a:p>
            <a:pPr marL="360">
              <a:lnSpc>
                <a:spcPct val="100000"/>
              </a:lnSpc>
              <a:buClr>
                <a:srgbClr val="99FF99"/>
              </a:buClr>
              <a:buSzPct val="80000"/>
            </a:pPr>
            <a:r>
              <a:rPr lang="es-ES" spc="-1" dirty="0" smtClean="0">
                <a:solidFill>
                  <a:srgbClr val="FFFFFF"/>
                </a:solidFill>
                <a:uFill>
                  <a:solidFill>
                    <a:srgbClr val="FFFFFF"/>
                  </a:solidFill>
                </a:uFill>
                <a:latin typeface="Arial"/>
              </a:rPr>
              <a:t>1 Turquesa</a:t>
            </a:r>
          </a:p>
          <a:p>
            <a:pPr marL="360">
              <a:lnSpc>
                <a:spcPct val="100000"/>
              </a:lnSpc>
              <a:buClr>
                <a:srgbClr val="99FF99"/>
              </a:buClr>
              <a:buSzPct val="80000"/>
            </a:pPr>
            <a:r>
              <a:rPr lang="es-ES" spc="-1" dirty="0" smtClean="0">
                <a:solidFill>
                  <a:srgbClr val="FFFFFF"/>
                </a:solidFill>
                <a:uFill>
                  <a:solidFill>
                    <a:srgbClr val="FFFFFF"/>
                  </a:solidFill>
                </a:uFill>
                <a:latin typeface="Arial"/>
              </a:rPr>
              <a:t>1 Cuarzo Rosado</a:t>
            </a:r>
          </a:p>
          <a:p>
            <a:pPr marL="360">
              <a:lnSpc>
                <a:spcPct val="100000"/>
              </a:lnSpc>
              <a:buClr>
                <a:srgbClr val="99FF99"/>
              </a:buClr>
              <a:buSzPct val="80000"/>
            </a:pPr>
            <a:r>
              <a:rPr lang="es-ES" spc="-1" dirty="0" smtClean="0">
                <a:solidFill>
                  <a:srgbClr val="FFFFFF"/>
                </a:solidFill>
                <a:uFill>
                  <a:solidFill>
                    <a:srgbClr val="FFFFFF"/>
                  </a:solidFill>
                </a:uFill>
                <a:latin typeface="Arial"/>
              </a:rPr>
              <a:t>1 Shiva Lingam</a:t>
            </a:r>
          </a:p>
          <a:p>
            <a:pPr marL="360">
              <a:lnSpc>
                <a:spcPct val="100000"/>
              </a:lnSpc>
              <a:buClr>
                <a:srgbClr val="99FF99"/>
              </a:buClr>
              <a:buSzPct val="80000"/>
            </a:pPr>
            <a:endParaRPr lang="es-ES" spc="-1" dirty="0">
              <a:solidFill>
                <a:srgbClr val="FFFFFF"/>
              </a:solidFill>
              <a:uFill>
                <a:solidFill>
                  <a:srgbClr val="FFFFFF"/>
                </a:solidFill>
              </a:uFill>
              <a:latin typeface="Arial"/>
            </a:endParaRPr>
          </a:p>
          <a:p>
            <a:pPr marL="360">
              <a:buClr>
                <a:srgbClr val="99FF99"/>
              </a:buClr>
              <a:buSzPct val="80000"/>
            </a:pPr>
            <a:r>
              <a:rPr lang="es-ES" spc="-1" dirty="0" smtClean="0">
                <a:solidFill>
                  <a:srgbClr val="FFFFFF"/>
                </a:solidFill>
                <a:uFill>
                  <a:solidFill>
                    <a:srgbClr val="FFFFFF"/>
                  </a:solidFill>
                </a:uFill>
                <a:latin typeface="Arial"/>
              </a:rPr>
              <a:t>Oración de Intención: “Yo programo este enrejado de cristales para disolver todo el </a:t>
            </a:r>
            <a:r>
              <a:rPr lang="es-ES" spc="-1" dirty="0" smtClean="0">
                <a:solidFill>
                  <a:srgbClr val="FFFFFF"/>
                </a:solidFill>
                <a:uFill>
                  <a:solidFill>
                    <a:srgbClr val="FFFFFF"/>
                  </a:solidFill>
                </a:uFill>
              </a:rPr>
              <a:t>estrés</a:t>
            </a:r>
            <a:r>
              <a:rPr lang="es-ES" spc="-1" dirty="0" smtClean="0">
                <a:solidFill>
                  <a:srgbClr val="FFFFFF"/>
                </a:solidFill>
                <a:uFill>
                  <a:solidFill>
                    <a:srgbClr val="FFFFFF"/>
                  </a:solidFill>
                </a:uFill>
                <a:latin typeface="Arial"/>
              </a:rPr>
              <a:t> de mi cuerpo </a:t>
            </a:r>
            <a:r>
              <a:rPr lang="es-ES" spc="-1" dirty="0">
                <a:solidFill>
                  <a:srgbClr val="FFFFFF"/>
                </a:solidFill>
                <a:uFill>
                  <a:solidFill>
                    <a:srgbClr val="FFFFFF"/>
                  </a:solidFill>
                </a:uFill>
              </a:rPr>
              <a:t>y </a:t>
            </a:r>
            <a:r>
              <a:rPr lang="es-ES" spc="-1" dirty="0" smtClean="0">
                <a:solidFill>
                  <a:srgbClr val="FFFFFF"/>
                </a:solidFill>
                <a:uFill>
                  <a:solidFill>
                    <a:srgbClr val="FFFFFF"/>
                  </a:solidFill>
                </a:uFill>
              </a:rPr>
              <a:t>de mi aura.“</a:t>
            </a:r>
            <a:endParaRPr lang="es-ES" spc="-1" dirty="0" smtClean="0">
              <a:solidFill>
                <a:srgbClr val="FFFFFF"/>
              </a:solidFill>
              <a:uFill>
                <a:solidFill>
                  <a:srgbClr val="FFFFFF"/>
                </a:solidFill>
              </a:uFill>
              <a:latin typeface="Arial"/>
            </a:endParaRPr>
          </a:p>
          <a:p>
            <a:pPr marL="360">
              <a:lnSpc>
                <a:spcPct val="100000"/>
              </a:lnSpc>
              <a:buClr>
                <a:srgbClr val="99FF99"/>
              </a:buClr>
              <a:buSzPct val="80000"/>
            </a:pPr>
            <a:endParaRPr lang="es-ES"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endParaRPr lang="es-ES"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16799593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2710149" y="1463242"/>
            <a:ext cx="9331287" cy="2073172"/>
          </a:xfrm>
          <a:prstGeom prst="rect">
            <a:avLst/>
          </a:prstGeom>
          <a:noFill/>
          <a:ln>
            <a:noFill/>
          </a:ln>
        </p:spPr>
        <p:txBody>
          <a:bodyPr/>
          <a:lstStyle/>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Significado de la Geometría Sagrada</a:t>
            </a:r>
            <a:r>
              <a:rPr lang="es-ES" sz="2000" b="0" strike="noStrike" spc="-1" dirty="0" smtClean="0">
                <a:solidFill>
                  <a:srgbClr val="FFFFFF"/>
                </a:solidFill>
                <a:uFill>
                  <a:solidFill>
                    <a:srgbClr val="FFFFFF"/>
                  </a:solidFill>
                </a:uFill>
                <a:latin typeface="Arial"/>
              </a:rPr>
              <a:t>: El Pentágono trae libertad y renovación.</a:t>
            </a:r>
          </a:p>
          <a:p>
            <a:pPr marL="360">
              <a:lnSpc>
                <a:spcPct val="100000"/>
              </a:lnSpc>
              <a:buClr>
                <a:srgbClr val="99FF99"/>
              </a:buClr>
              <a:buSzPct val="80000"/>
            </a:pPr>
            <a:endParaRPr lang="es-ES" sz="2000" spc="-1" dirty="0" smtClean="0">
              <a:solidFill>
                <a:srgbClr val="FFFFFF"/>
              </a:solidFill>
              <a:uFill>
                <a:solidFill>
                  <a:srgbClr val="FFFFFF"/>
                </a:solidFill>
              </a:uFill>
              <a:latin typeface="Arial"/>
            </a:endParaRPr>
          </a:p>
          <a:p>
            <a:pPr marL="360">
              <a:lnSpc>
                <a:spcPct val="100000"/>
              </a:lnSpc>
              <a:buClr>
                <a:srgbClr val="99FF99"/>
              </a:buClr>
              <a:buSzPct val="80000"/>
            </a:pPr>
            <a:r>
              <a:rPr lang="es-ES" sz="2000" b="1" strike="noStrike" spc="-1" dirty="0" smtClean="0">
                <a:solidFill>
                  <a:srgbClr val="FFFFFF"/>
                </a:solidFill>
                <a:uFill>
                  <a:solidFill>
                    <a:srgbClr val="FFFFFF"/>
                  </a:solidFill>
                </a:uFill>
                <a:latin typeface="Arial"/>
              </a:rPr>
              <a:t>Piedra Central</a:t>
            </a:r>
            <a:r>
              <a:rPr lang="es-ES" sz="2000" b="0" strike="noStrike" spc="-1" dirty="0" smtClean="0">
                <a:solidFill>
                  <a:srgbClr val="FFFFFF"/>
                </a:solidFill>
                <a:uFill>
                  <a:solidFill>
                    <a:srgbClr val="FFFFFF"/>
                  </a:solidFill>
                </a:uFill>
                <a:latin typeface="Arial"/>
              </a:rPr>
              <a:t>: Amazonita</a:t>
            </a:r>
          </a:p>
          <a:p>
            <a:pPr marL="360">
              <a:buClr>
                <a:srgbClr val="99FF99"/>
              </a:buClr>
              <a:buSzPct val="80000"/>
            </a:pPr>
            <a:r>
              <a:rPr lang="es-ES" sz="2000" spc="-1" dirty="0" smtClean="0">
                <a:solidFill>
                  <a:srgbClr val="FFFFFF"/>
                </a:solidFill>
                <a:uFill>
                  <a:solidFill>
                    <a:srgbClr val="FFFFFF"/>
                  </a:solidFill>
                </a:uFill>
                <a:latin typeface="Arial"/>
              </a:rPr>
              <a:t>En la posición 1 coloque las 5 Amazonita. La amazonita ayuda a eliminar el </a:t>
            </a:r>
            <a:r>
              <a:rPr lang="es-ES" sz="2000" spc="-1" dirty="0" smtClean="0">
                <a:solidFill>
                  <a:srgbClr val="FFFFFF"/>
                </a:solidFill>
                <a:uFill>
                  <a:solidFill>
                    <a:srgbClr val="FFFFFF"/>
                  </a:solidFill>
                </a:uFill>
              </a:rPr>
              <a:t>estrés </a:t>
            </a:r>
            <a:r>
              <a:rPr lang="es-ES" sz="2000" spc="-1" dirty="0" smtClean="0">
                <a:solidFill>
                  <a:srgbClr val="FFFFFF"/>
                </a:solidFill>
                <a:uFill>
                  <a:solidFill>
                    <a:srgbClr val="FFFFFF"/>
                  </a:solidFill>
                </a:uFill>
                <a:latin typeface="Arial"/>
              </a:rPr>
              <a:t>y a traer equilibrio. Este cristal puede ser sustituido por Howlita, Puntas de Cuarzo Transparente o Infinito, apuntando hacia afuera.</a:t>
            </a:r>
          </a:p>
          <a:p>
            <a:pPr marL="360">
              <a:lnSpc>
                <a:spcPct val="100000"/>
              </a:lnSpc>
              <a:buClr>
                <a:srgbClr val="99FF99"/>
              </a:buClr>
              <a:buSzPct val="80000"/>
            </a:pPr>
            <a:endParaRPr lang="es-ES" sz="2000" b="0" strike="noStrike" spc="-1" dirty="0" smtClean="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28</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3174"/>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Redes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825681"/>
            <a:ext cx="6191480" cy="523220"/>
          </a:xfrm>
          <a:prstGeom prst="rect">
            <a:avLst/>
          </a:prstGeom>
          <a:noFill/>
        </p:spPr>
        <p:txBody>
          <a:bodyPr wrap="square" rtlCol="0">
            <a:spAutoFit/>
          </a:bodyPr>
          <a:lstStyle/>
          <a:p>
            <a:pPr algn="ctr"/>
            <a:r>
              <a:rPr lang="es-ES" sz="2800" dirty="0" smtClean="0">
                <a:solidFill>
                  <a:schemeClr val="bg1"/>
                </a:solidFill>
              </a:rPr>
              <a:t>Red de Cristales para la Sanación</a:t>
            </a:r>
            <a:endParaRPr lang="es-ES" sz="2800" dirty="0">
              <a:solidFill>
                <a:schemeClr val="bg1"/>
              </a:solidFill>
            </a:endParaRPr>
          </a:p>
        </p:txBody>
      </p:sp>
      <p:pic>
        <p:nvPicPr>
          <p:cNvPr id="1026" name="Picture 2" descr="Shiva Lingams are good for stress and worry relief. They are also groun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669" y="1149665"/>
            <a:ext cx="2195729" cy="21957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5849" y="3345394"/>
            <a:ext cx="11885587" cy="3970318"/>
          </a:xfrm>
          <a:prstGeom prst="rect">
            <a:avLst/>
          </a:prstGeom>
          <a:noFill/>
        </p:spPr>
        <p:txBody>
          <a:bodyPr wrap="square" rtlCol="0">
            <a:spAutoFit/>
          </a:bodyPr>
          <a:lstStyle/>
          <a:p>
            <a:pPr marL="360">
              <a:lnSpc>
                <a:spcPct val="100000"/>
              </a:lnSpc>
              <a:buClr>
                <a:srgbClr val="99FF99"/>
              </a:buClr>
              <a:buSzPct val="80000"/>
            </a:pPr>
            <a:r>
              <a:rPr lang="es-ES" b="1" spc="-1" dirty="0">
                <a:solidFill>
                  <a:srgbClr val="FFFFFF"/>
                </a:solidFill>
                <a:uFill>
                  <a:solidFill>
                    <a:srgbClr val="FFFFFF"/>
                  </a:solidFill>
                </a:uFill>
              </a:rPr>
              <a:t>Piedras de Apoyo Interno</a:t>
            </a:r>
            <a:r>
              <a:rPr lang="es-ES" spc="-1" dirty="0" smtClean="0">
                <a:solidFill>
                  <a:srgbClr val="FFFFFF"/>
                </a:solidFill>
                <a:uFill>
                  <a:solidFill>
                    <a:srgbClr val="FFFFFF"/>
                  </a:solidFill>
                </a:uFill>
              </a:rPr>
              <a:t>: Turquesa</a:t>
            </a:r>
            <a:endParaRPr lang="es-ES" spc="-1" dirty="0">
              <a:solidFill>
                <a:srgbClr val="FFFFFF"/>
              </a:solidFill>
              <a:uFill>
                <a:solidFill>
                  <a:srgbClr val="FFFFFF"/>
                </a:solidFill>
              </a:uFill>
            </a:endParaRPr>
          </a:p>
          <a:p>
            <a:pPr marL="360">
              <a:lnSpc>
                <a:spcPct val="100000"/>
              </a:lnSpc>
              <a:buClr>
                <a:srgbClr val="99FF99"/>
              </a:buClr>
              <a:buSzPct val="80000"/>
            </a:pPr>
            <a:r>
              <a:rPr lang="es-ES" spc="-1" dirty="0" smtClean="0">
                <a:solidFill>
                  <a:srgbClr val="FFFFFF"/>
                </a:solidFill>
                <a:uFill>
                  <a:solidFill>
                    <a:srgbClr val="FFFFFF"/>
                  </a:solidFill>
                </a:uFill>
              </a:rPr>
              <a:t>Acuéstese dentro de la red. Si esta experimentando estrés </a:t>
            </a:r>
            <a:r>
              <a:rPr lang="es-ES" b="1" u="sng" spc="-1" dirty="0" smtClean="0">
                <a:solidFill>
                  <a:srgbClr val="FFFFFF"/>
                </a:solidFill>
                <a:uFill>
                  <a:solidFill>
                    <a:srgbClr val="FFFFFF"/>
                  </a:solidFill>
                </a:uFill>
              </a:rPr>
              <a:t>mental,</a:t>
            </a:r>
            <a:r>
              <a:rPr lang="es-ES" spc="-1" dirty="0" smtClean="0">
                <a:solidFill>
                  <a:srgbClr val="FFFFFF"/>
                </a:solidFill>
                <a:uFill>
                  <a:solidFill>
                    <a:srgbClr val="FFFFFF"/>
                  </a:solidFill>
                </a:uFill>
              </a:rPr>
              <a:t> </a:t>
            </a:r>
            <a:r>
              <a:rPr lang="es-ES" spc="-1" dirty="0">
                <a:solidFill>
                  <a:srgbClr val="FFFFFF"/>
                </a:solidFill>
                <a:uFill>
                  <a:solidFill>
                    <a:srgbClr val="FFFFFF"/>
                  </a:solidFill>
                </a:uFill>
              </a:rPr>
              <a:t>e</a:t>
            </a:r>
            <a:r>
              <a:rPr lang="es-ES" spc="-1" dirty="0" smtClean="0">
                <a:solidFill>
                  <a:srgbClr val="FFFFFF"/>
                </a:solidFill>
                <a:uFill>
                  <a:solidFill>
                    <a:srgbClr val="FFFFFF"/>
                  </a:solidFill>
                </a:uFill>
              </a:rPr>
              <a:t>n </a:t>
            </a:r>
            <a:r>
              <a:rPr lang="es-ES" spc="-1" dirty="0">
                <a:solidFill>
                  <a:srgbClr val="FFFFFF"/>
                </a:solidFill>
                <a:uFill>
                  <a:solidFill>
                    <a:srgbClr val="FFFFFF"/>
                  </a:solidFill>
                </a:uFill>
              </a:rPr>
              <a:t>la posición 2 </a:t>
            </a:r>
            <a:r>
              <a:rPr lang="es-ES" spc="-1" dirty="0" smtClean="0">
                <a:solidFill>
                  <a:srgbClr val="FFFFFF"/>
                </a:solidFill>
                <a:uFill>
                  <a:solidFill>
                    <a:srgbClr val="FFFFFF"/>
                  </a:solidFill>
                </a:uFill>
              </a:rPr>
              <a:t>coloque una Turquesa sobre su </a:t>
            </a:r>
            <a:r>
              <a:rPr lang="es-ES" spc="-1" dirty="0" err="1" smtClean="0">
                <a:solidFill>
                  <a:srgbClr val="FFFFFF"/>
                </a:solidFill>
                <a:uFill>
                  <a:solidFill>
                    <a:srgbClr val="FFFFFF"/>
                  </a:solidFill>
                </a:uFill>
              </a:rPr>
              <a:t>Chakra</a:t>
            </a:r>
            <a:r>
              <a:rPr lang="es-ES" spc="-1" dirty="0" smtClean="0">
                <a:solidFill>
                  <a:srgbClr val="FFFFFF"/>
                </a:solidFill>
                <a:uFill>
                  <a:solidFill>
                    <a:srgbClr val="FFFFFF"/>
                  </a:solidFill>
                </a:uFill>
              </a:rPr>
              <a:t> del Tercer Ojo. Este cristal </a:t>
            </a:r>
            <a:r>
              <a:rPr lang="es-ES" spc="-1" dirty="0">
                <a:solidFill>
                  <a:srgbClr val="FFFFFF"/>
                </a:solidFill>
                <a:uFill>
                  <a:solidFill>
                    <a:srgbClr val="FFFFFF"/>
                  </a:solidFill>
                </a:uFill>
              </a:rPr>
              <a:t>pueden ser </a:t>
            </a:r>
            <a:r>
              <a:rPr lang="es-ES" spc="-1" dirty="0" smtClean="0">
                <a:solidFill>
                  <a:srgbClr val="FFFFFF"/>
                </a:solidFill>
                <a:uFill>
                  <a:solidFill>
                    <a:srgbClr val="FFFFFF"/>
                  </a:solidFill>
                </a:uFill>
              </a:rPr>
              <a:t>substituido </a:t>
            </a:r>
            <a:r>
              <a:rPr lang="es-ES" spc="-1" dirty="0">
                <a:solidFill>
                  <a:srgbClr val="FFFFFF"/>
                </a:solidFill>
                <a:uFill>
                  <a:solidFill>
                    <a:srgbClr val="FFFFFF"/>
                  </a:solidFill>
                </a:uFill>
              </a:rPr>
              <a:t>por </a:t>
            </a:r>
            <a:r>
              <a:rPr lang="es-ES" spc="-1" dirty="0" smtClean="0">
                <a:solidFill>
                  <a:srgbClr val="FFFFFF"/>
                </a:solidFill>
                <a:uFill>
                  <a:solidFill>
                    <a:srgbClr val="FFFFFF"/>
                  </a:solidFill>
                </a:uFill>
              </a:rPr>
              <a:t>Howlita.</a:t>
            </a:r>
          </a:p>
          <a:p>
            <a:pPr marL="360">
              <a:buClr>
                <a:srgbClr val="99FF99"/>
              </a:buClr>
              <a:buSzPct val="80000"/>
            </a:pPr>
            <a:r>
              <a:rPr lang="es-ES" b="1" spc="-1" dirty="0">
                <a:solidFill>
                  <a:srgbClr val="FFFFFF"/>
                </a:solidFill>
                <a:uFill>
                  <a:solidFill>
                    <a:srgbClr val="FFFFFF"/>
                  </a:solidFill>
                </a:uFill>
              </a:rPr>
              <a:t>Piedras de Apoyo </a:t>
            </a:r>
            <a:r>
              <a:rPr lang="es-ES" b="1" spc="-1" dirty="0" smtClean="0">
                <a:solidFill>
                  <a:srgbClr val="FFFFFF"/>
                </a:solidFill>
                <a:uFill>
                  <a:solidFill>
                    <a:srgbClr val="FFFFFF"/>
                  </a:solidFill>
                </a:uFill>
              </a:rPr>
              <a:t>Externo</a:t>
            </a:r>
            <a:r>
              <a:rPr lang="es-ES" spc="-1" dirty="0" smtClean="0">
                <a:solidFill>
                  <a:srgbClr val="FFFFFF"/>
                </a:solidFill>
                <a:uFill>
                  <a:solidFill>
                    <a:srgbClr val="FFFFFF"/>
                  </a:solidFill>
                </a:uFill>
              </a:rPr>
              <a:t>: Cuarzo Rosado</a:t>
            </a:r>
            <a:endParaRPr lang="es-ES" spc="-1" dirty="0">
              <a:solidFill>
                <a:srgbClr val="FFFFFF"/>
              </a:solidFill>
              <a:uFill>
                <a:solidFill>
                  <a:srgbClr val="FFFFFF"/>
                </a:solidFill>
              </a:uFill>
            </a:endParaRPr>
          </a:p>
          <a:p>
            <a:pPr marL="360">
              <a:lnSpc>
                <a:spcPct val="100000"/>
              </a:lnSpc>
              <a:buClr>
                <a:srgbClr val="99FF99"/>
              </a:buClr>
              <a:buSzPct val="80000"/>
            </a:pPr>
            <a:r>
              <a:rPr lang="es-ES" spc="-1" dirty="0">
                <a:solidFill>
                  <a:srgbClr val="FFFFFF"/>
                </a:solidFill>
                <a:uFill>
                  <a:solidFill>
                    <a:srgbClr val="FFFFFF"/>
                  </a:solidFill>
                </a:uFill>
              </a:rPr>
              <a:t>Si esta experimentando </a:t>
            </a:r>
            <a:r>
              <a:rPr lang="es-ES" spc="-1" dirty="0" smtClean="0">
                <a:solidFill>
                  <a:srgbClr val="FFFFFF"/>
                </a:solidFill>
                <a:uFill>
                  <a:solidFill>
                    <a:srgbClr val="FFFFFF"/>
                  </a:solidFill>
                </a:uFill>
              </a:rPr>
              <a:t>stress </a:t>
            </a:r>
            <a:r>
              <a:rPr lang="es-ES" b="1" u="sng" spc="-1" dirty="0" smtClean="0">
                <a:solidFill>
                  <a:srgbClr val="FFFFFF"/>
                </a:solidFill>
                <a:uFill>
                  <a:solidFill>
                    <a:srgbClr val="FFFFFF"/>
                  </a:solidFill>
                </a:uFill>
              </a:rPr>
              <a:t>emocional,</a:t>
            </a:r>
            <a:r>
              <a:rPr lang="es-ES" spc="-1" dirty="0" smtClean="0">
                <a:solidFill>
                  <a:srgbClr val="FFFFFF"/>
                </a:solidFill>
                <a:uFill>
                  <a:solidFill>
                    <a:srgbClr val="FFFFFF"/>
                  </a:solidFill>
                </a:uFill>
              </a:rPr>
              <a:t> </a:t>
            </a:r>
            <a:r>
              <a:rPr lang="es-ES" spc="-1" dirty="0">
                <a:solidFill>
                  <a:srgbClr val="FFFFFF"/>
                </a:solidFill>
                <a:uFill>
                  <a:solidFill>
                    <a:srgbClr val="FFFFFF"/>
                  </a:solidFill>
                </a:uFill>
              </a:rPr>
              <a:t>en la posición </a:t>
            </a:r>
            <a:r>
              <a:rPr lang="es-ES" spc="-1" dirty="0" smtClean="0">
                <a:solidFill>
                  <a:srgbClr val="FFFFFF"/>
                </a:solidFill>
                <a:uFill>
                  <a:solidFill>
                    <a:srgbClr val="FFFFFF"/>
                  </a:solidFill>
                </a:uFill>
              </a:rPr>
              <a:t>3 </a:t>
            </a:r>
            <a:r>
              <a:rPr lang="es-ES" spc="-1" dirty="0">
                <a:solidFill>
                  <a:srgbClr val="FFFFFF"/>
                </a:solidFill>
                <a:uFill>
                  <a:solidFill>
                    <a:srgbClr val="FFFFFF"/>
                  </a:solidFill>
                </a:uFill>
              </a:rPr>
              <a:t>coloque </a:t>
            </a:r>
            <a:r>
              <a:rPr lang="es-ES" spc="-1" dirty="0" smtClean="0">
                <a:solidFill>
                  <a:srgbClr val="FFFFFF"/>
                </a:solidFill>
                <a:uFill>
                  <a:solidFill>
                    <a:srgbClr val="FFFFFF"/>
                  </a:solidFill>
                </a:uFill>
              </a:rPr>
              <a:t>un Cuarzo Rosado </a:t>
            </a:r>
            <a:r>
              <a:rPr lang="es-ES" spc="-1" dirty="0">
                <a:solidFill>
                  <a:srgbClr val="FFFFFF"/>
                </a:solidFill>
                <a:uFill>
                  <a:solidFill>
                    <a:srgbClr val="FFFFFF"/>
                  </a:solidFill>
                </a:uFill>
              </a:rPr>
              <a:t>sobre su </a:t>
            </a:r>
            <a:r>
              <a:rPr lang="es-ES" spc="-1" dirty="0" err="1" smtClean="0">
                <a:solidFill>
                  <a:srgbClr val="FFFFFF"/>
                </a:solidFill>
                <a:uFill>
                  <a:solidFill>
                    <a:srgbClr val="FFFFFF"/>
                  </a:solidFill>
                </a:uFill>
              </a:rPr>
              <a:t>Chakra</a:t>
            </a:r>
            <a:r>
              <a:rPr lang="es-ES" spc="-1" dirty="0" smtClean="0">
                <a:solidFill>
                  <a:srgbClr val="FFFFFF"/>
                </a:solidFill>
                <a:uFill>
                  <a:solidFill>
                    <a:srgbClr val="FFFFFF"/>
                  </a:solidFill>
                </a:uFill>
              </a:rPr>
              <a:t> </a:t>
            </a:r>
            <a:r>
              <a:rPr lang="es-ES" spc="-1" dirty="0">
                <a:solidFill>
                  <a:srgbClr val="FFFFFF"/>
                </a:solidFill>
                <a:uFill>
                  <a:solidFill>
                    <a:srgbClr val="FFFFFF"/>
                  </a:solidFill>
                </a:uFill>
              </a:rPr>
              <a:t>del </a:t>
            </a:r>
            <a:r>
              <a:rPr lang="es-ES" spc="-1" dirty="0" smtClean="0">
                <a:solidFill>
                  <a:srgbClr val="FFFFFF"/>
                </a:solidFill>
                <a:uFill>
                  <a:solidFill>
                    <a:srgbClr val="FFFFFF"/>
                  </a:solidFill>
                </a:uFill>
              </a:rPr>
              <a:t>Corazón, en el centro de su pecho. Este </a:t>
            </a:r>
            <a:r>
              <a:rPr lang="es-ES" spc="-1" dirty="0">
                <a:solidFill>
                  <a:srgbClr val="FFFFFF"/>
                </a:solidFill>
                <a:uFill>
                  <a:solidFill>
                    <a:srgbClr val="FFFFFF"/>
                  </a:solidFill>
                </a:uFill>
              </a:rPr>
              <a:t>cristal pueden ser </a:t>
            </a:r>
            <a:r>
              <a:rPr lang="es-ES" spc="-1" dirty="0" smtClean="0">
                <a:solidFill>
                  <a:srgbClr val="FFFFFF"/>
                </a:solidFill>
                <a:uFill>
                  <a:solidFill>
                    <a:srgbClr val="FFFFFF"/>
                  </a:solidFill>
                </a:uFill>
              </a:rPr>
              <a:t>sustituido </a:t>
            </a:r>
            <a:r>
              <a:rPr lang="es-ES" spc="-1" dirty="0">
                <a:solidFill>
                  <a:srgbClr val="FFFFFF"/>
                </a:solidFill>
                <a:uFill>
                  <a:solidFill>
                    <a:srgbClr val="FFFFFF"/>
                  </a:solidFill>
                </a:uFill>
              </a:rPr>
              <a:t>por </a:t>
            </a:r>
            <a:r>
              <a:rPr lang="es-ES" spc="-1" dirty="0" smtClean="0">
                <a:solidFill>
                  <a:srgbClr val="FFFFFF"/>
                </a:solidFill>
                <a:uFill>
                  <a:solidFill>
                    <a:srgbClr val="FFFFFF"/>
                  </a:solidFill>
                </a:uFill>
              </a:rPr>
              <a:t>Rodocrosita.</a:t>
            </a:r>
            <a:endParaRPr lang="es-ES" spc="-1" dirty="0">
              <a:solidFill>
                <a:srgbClr val="FFFFFF"/>
              </a:solidFill>
              <a:uFill>
                <a:solidFill>
                  <a:srgbClr val="FFFFFF"/>
                </a:solidFill>
              </a:uFill>
            </a:endParaRPr>
          </a:p>
          <a:p>
            <a:pPr marL="360">
              <a:buClr>
                <a:srgbClr val="99FF99"/>
              </a:buClr>
              <a:buSzPct val="80000"/>
            </a:pPr>
            <a:r>
              <a:rPr lang="es-ES" b="1" spc="-1" dirty="0" smtClean="0">
                <a:solidFill>
                  <a:srgbClr val="FFFFFF"/>
                </a:solidFill>
                <a:uFill>
                  <a:solidFill>
                    <a:srgbClr val="FFFFFF"/>
                  </a:solidFill>
                </a:uFill>
              </a:rPr>
              <a:t>Piedras </a:t>
            </a:r>
            <a:r>
              <a:rPr lang="es-ES" b="1" spc="-1" dirty="0">
                <a:solidFill>
                  <a:srgbClr val="FFFFFF"/>
                </a:solidFill>
                <a:uFill>
                  <a:solidFill>
                    <a:srgbClr val="FFFFFF"/>
                  </a:solidFill>
                </a:uFill>
              </a:rPr>
              <a:t>de Apoyo Externo</a:t>
            </a:r>
            <a:r>
              <a:rPr lang="es-ES" spc="-1" dirty="0" smtClean="0">
                <a:solidFill>
                  <a:srgbClr val="FFFFFF"/>
                </a:solidFill>
                <a:uFill>
                  <a:solidFill>
                    <a:srgbClr val="FFFFFF"/>
                  </a:solidFill>
                </a:uFill>
              </a:rPr>
              <a:t>: Shiva Lingam</a:t>
            </a:r>
            <a:endParaRPr lang="es-ES" spc="-1" dirty="0">
              <a:solidFill>
                <a:srgbClr val="FFFFFF"/>
              </a:solidFill>
              <a:uFill>
                <a:solidFill>
                  <a:srgbClr val="FFFFFF"/>
                </a:solidFill>
              </a:uFill>
            </a:endParaRPr>
          </a:p>
          <a:p>
            <a:pPr marL="360">
              <a:lnSpc>
                <a:spcPct val="100000"/>
              </a:lnSpc>
              <a:buClr>
                <a:srgbClr val="99FF99"/>
              </a:buClr>
              <a:buSzPct val="80000"/>
            </a:pPr>
            <a:r>
              <a:rPr lang="es-ES" spc="-1" dirty="0">
                <a:solidFill>
                  <a:srgbClr val="FFFFFF"/>
                </a:solidFill>
                <a:uFill>
                  <a:solidFill>
                    <a:srgbClr val="FFFFFF"/>
                  </a:solidFill>
                </a:uFill>
              </a:rPr>
              <a:t>Si esta experimentando </a:t>
            </a:r>
            <a:r>
              <a:rPr lang="es-ES" spc="-1" dirty="0" smtClean="0">
                <a:solidFill>
                  <a:srgbClr val="FFFFFF"/>
                </a:solidFill>
                <a:uFill>
                  <a:solidFill>
                    <a:srgbClr val="FFFFFF"/>
                  </a:solidFill>
                </a:uFill>
              </a:rPr>
              <a:t>estrés </a:t>
            </a:r>
            <a:r>
              <a:rPr lang="es-ES" b="1" u="sng" spc="-1" dirty="0">
                <a:solidFill>
                  <a:srgbClr val="FFFFFF"/>
                </a:solidFill>
                <a:uFill>
                  <a:solidFill>
                    <a:srgbClr val="FFFFFF"/>
                  </a:solidFill>
                </a:uFill>
              </a:rPr>
              <a:t>financiero o </a:t>
            </a:r>
            <a:r>
              <a:rPr lang="es-ES" b="1" u="sng" spc="-1" dirty="0" smtClean="0">
                <a:solidFill>
                  <a:srgbClr val="FFFFFF"/>
                </a:solidFill>
                <a:uFill>
                  <a:solidFill>
                    <a:srgbClr val="FFFFFF"/>
                  </a:solidFill>
                </a:uFill>
              </a:rPr>
              <a:t>laboral, </a:t>
            </a:r>
            <a:r>
              <a:rPr lang="es-ES" spc="-1" dirty="0" smtClean="0">
                <a:solidFill>
                  <a:srgbClr val="FFFFFF"/>
                </a:solidFill>
                <a:uFill>
                  <a:solidFill>
                    <a:srgbClr val="FFFFFF"/>
                  </a:solidFill>
                </a:uFill>
              </a:rPr>
              <a:t>en </a:t>
            </a:r>
            <a:r>
              <a:rPr lang="es-ES" spc="-1" dirty="0">
                <a:solidFill>
                  <a:srgbClr val="FFFFFF"/>
                </a:solidFill>
                <a:uFill>
                  <a:solidFill>
                    <a:srgbClr val="FFFFFF"/>
                  </a:solidFill>
                </a:uFill>
              </a:rPr>
              <a:t>la posición </a:t>
            </a:r>
            <a:r>
              <a:rPr lang="es-ES" spc="-1" dirty="0" smtClean="0">
                <a:solidFill>
                  <a:srgbClr val="FFFFFF"/>
                </a:solidFill>
                <a:uFill>
                  <a:solidFill>
                    <a:srgbClr val="FFFFFF"/>
                  </a:solidFill>
                </a:uFill>
              </a:rPr>
              <a:t>4 </a:t>
            </a:r>
            <a:r>
              <a:rPr lang="es-ES" spc="-1" dirty="0">
                <a:solidFill>
                  <a:srgbClr val="FFFFFF"/>
                </a:solidFill>
                <a:uFill>
                  <a:solidFill>
                    <a:srgbClr val="FFFFFF"/>
                  </a:solidFill>
                </a:uFill>
              </a:rPr>
              <a:t>coloque </a:t>
            </a:r>
            <a:r>
              <a:rPr lang="es-ES" spc="-1" dirty="0" smtClean="0">
                <a:solidFill>
                  <a:srgbClr val="FFFFFF"/>
                </a:solidFill>
                <a:uFill>
                  <a:solidFill>
                    <a:srgbClr val="FFFFFF"/>
                  </a:solidFill>
                </a:uFill>
              </a:rPr>
              <a:t>un Shiva Lingam </a:t>
            </a:r>
            <a:r>
              <a:rPr lang="es-ES" spc="-1" dirty="0">
                <a:solidFill>
                  <a:srgbClr val="FFFFFF"/>
                </a:solidFill>
                <a:uFill>
                  <a:solidFill>
                    <a:srgbClr val="FFFFFF"/>
                  </a:solidFill>
                </a:uFill>
              </a:rPr>
              <a:t>sobre </a:t>
            </a:r>
            <a:r>
              <a:rPr lang="es-ES" spc="-1" dirty="0" smtClean="0">
                <a:solidFill>
                  <a:srgbClr val="FFFFFF"/>
                </a:solidFill>
                <a:uFill>
                  <a:solidFill>
                    <a:srgbClr val="FFFFFF"/>
                  </a:solidFill>
                </a:uFill>
              </a:rPr>
              <a:t>o debajo de su </a:t>
            </a:r>
            <a:r>
              <a:rPr lang="es-ES" spc="-1" dirty="0" err="1" smtClean="0">
                <a:solidFill>
                  <a:srgbClr val="FFFFFF"/>
                </a:solidFill>
                <a:uFill>
                  <a:solidFill>
                    <a:srgbClr val="FFFFFF"/>
                  </a:solidFill>
                </a:uFill>
              </a:rPr>
              <a:t>Chakra</a:t>
            </a:r>
            <a:r>
              <a:rPr lang="es-ES" spc="-1" dirty="0">
                <a:solidFill>
                  <a:srgbClr val="FFFFFF"/>
                </a:solidFill>
                <a:uFill>
                  <a:solidFill>
                    <a:srgbClr val="FFFFFF"/>
                  </a:solidFill>
                </a:uFill>
              </a:rPr>
              <a:t> Raíz, ubicado en la base de la columna </a:t>
            </a:r>
            <a:r>
              <a:rPr lang="es-ES" spc="-1" dirty="0" smtClean="0">
                <a:solidFill>
                  <a:srgbClr val="FFFFFF"/>
                </a:solidFill>
                <a:uFill>
                  <a:solidFill>
                    <a:srgbClr val="FFFFFF"/>
                  </a:solidFill>
                </a:uFill>
              </a:rPr>
              <a:t>vertebral. Este </a:t>
            </a:r>
            <a:r>
              <a:rPr lang="es-ES" spc="-1" dirty="0">
                <a:solidFill>
                  <a:srgbClr val="FFFFFF"/>
                </a:solidFill>
                <a:uFill>
                  <a:solidFill>
                    <a:srgbClr val="FFFFFF"/>
                  </a:solidFill>
                </a:uFill>
              </a:rPr>
              <a:t>cristal pueden ser </a:t>
            </a:r>
            <a:r>
              <a:rPr lang="es-ES" spc="-1" dirty="0" smtClean="0">
                <a:solidFill>
                  <a:srgbClr val="FFFFFF"/>
                </a:solidFill>
                <a:uFill>
                  <a:solidFill>
                    <a:srgbClr val="FFFFFF"/>
                  </a:solidFill>
                </a:uFill>
              </a:rPr>
              <a:t>sustituido </a:t>
            </a:r>
            <a:r>
              <a:rPr lang="es-ES" spc="-1" dirty="0">
                <a:solidFill>
                  <a:srgbClr val="FFFFFF"/>
                </a:solidFill>
                <a:uFill>
                  <a:solidFill>
                    <a:srgbClr val="FFFFFF"/>
                  </a:solidFill>
                </a:uFill>
              </a:rPr>
              <a:t>por </a:t>
            </a:r>
            <a:r>
              <a:rPr lang="es-ES" spc="-1" dirty="0" smtClean="0">
                <a:solidFill>
                  <a:srgbClr val="FFFFFF"/>
                </a:solidFill>
                <a:uFill>
                  <a:solidFill>
                    <a:srgbClr val="FFFFFF"/>
                  </a:solidFill>
                </a:uFill>
              </a:rPr>
              <a:t>Jaspe Rojo.</a:t>
            </a:r>
          </a:p>
          <a:p>
            <a:pPr marL="360">
              <a:lnSpc>
                <a:spcPct val="100000"/>
              </a:lnSpc>
              <a:buClr>
                <a:srgbClr val="99FF99"/>
              </a:buClr>
              <a:buSzPct val="80000"/>
            </a:pPr>
            <a:endParaRPr lang="es-ES" spc="-1" dirty="0">
              <a:solidFill>
                <a:srgbClr val="FFFFFF"/>
              </a:solidFill>
              <a:uFill>
                <a:solidFill>
                  <a:srgbClr val="FFFFFF"/>
                </a:solidFill>
              </a:uFill>
            </a:endParaRPr>
          </a:p>
          <a:p>
            <a:pPr marL="360">
              <a:lnSpc>
                <a:spcPct val="100000"/>
              </a:lnSpc>
              <a:buClr>
                <a:srgbClr val="99FF99"/>
              </a:buClr>
              <a:buSzPct val="80000"/>
            </a:pPr>
            <a:r>
              <a:rPr lang="es-ES" spc="-1" dirty="0" smtClean="0">
                <a:solidFill>
                  <a:srgbClr val="FFFFFF"/>
                </a:solidFill>
                <a:uFill>
                  <a:solidFill>
                    <a:srgbClr val="FFFFFF"/>
                  </a:solidFill>
                </a:uFill>
              </a:rPr>
              <a:t>Cierre los ojos y respire profundo. Quédese acostado </a:t>
            </a:r>
            <a:r>
              <a:rPr lang="es-ES" spc="-1" dirty="0" err="1" smtClean="0">
                <a:solidFill>
                  <a:srgbClr val="FFFFFF"/>
                </a:solidFill>
                <a:uFill>
                  <a:solidFill>
                    <a:srgbClr val="FFFFFF"/>
                  </a:solidFill>
                </a:uFill>
              </a:rPr>
              <a:t>duranter</a:t>
            </a:r>
            <a:r>
              <a:rPr lang="es-ES" spc="-1" dirty="0" smtClean="0">
                <a:solidFill>
                  <a:srgbClr val="FFFFFF"/>
                </a:solidFill>
                <a:uFill>
                  <a:solidFill>
                    <a:srgbClr val="FFFFFF"/>
                  </a:solidFill>
                </a:uFill>
              </a:rPr>
              <a:t> 15 o 20 minutos. Descanse antes de levantarse.</a:t>
            </a:r>
            <a:endParaRPr lang="es-ES" spc="-1" dirty="0">
              <a:solidFill>
                <a:srgbClr val="FFFFFF"/>
              </a:solidFill>
              <a:uFill>
                <a:solidFill>
                  <a:srgbClr val="FFFFFF"/>
                </a:solidFill>
              </a:uFill>
            </a:endParaRPr>
          </a:p>
          <a:p>
            <a:pPr marL="360">
              <a:lnSpc>
                <a:spcPct val="100000"/>
              </a:lnSpc>
              <a:buClr>
                <a:srgbClr val="99FF99"/>
              </a:buClr>
              <a:buSzPct val="80000"/>
            </a:pPr>
            <a:endParaRPr lang="es-ES" spc="-1" dirty="0">
              <a:solidFill>
                <a:srgbClr val="FFFFFF"/>
              </a:solidFill>
              <a:uFill>
                <a:solidFill>
                  <a:srgbClr val="FFFFFF"/>
                </a:solidFill>
              </a:uFill>
            </a:endParaRPr>
          </a:p>
          <a:p>
            <a:pPr marL="360">
              <a:lnSpc>
                <a:spcPct val="100000"/>
              </a:lnSpc>
              <a:buClr>
                <a:srgbClr val="99FF99"/>
              </a:buClr>
              <a:buSzPct val="80000"/>
            </a:pPr>
            <a:endParaRPr lang="es-ES" spc="-1" dirty="0">
              <a:solidFill>
                <a:srgbClr val="FFFFFF"/>
              </a:solidFill>
              <a:uFill>
                <a:solidFill>
                  <a:srgbClr val="FFFFFF"/>
                </a:solidFill>
              </a:uFill>
            </a:endParaRPr>
          </a:p>
          <a:p>
            <a:endParaRPr lang="en-US" dirty="0"/>
          </a:p>
        </p:txBody>
      </p:sp>
    </p:spTree>
    <p:extLst>
      <p:ext uri="{BB962C8B-B14F-4D97-AF65-F5344CB8AC3E}">
        <p14:creationId xmlns:p14="http://schemas.microsoft.com/office/powerpoint/2010/main" val="14443682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29</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2999960" y="1068636"/>
            <a:ext cx="6191480" cy="523220"/>
          </a:xfrm>
          <a:prstGeom prst="rect">
            <a:avLst/>
          </a:prstGeom>
          <a:noFill/>
        </p:spPr>
        <p:txBody>
          <a:bodyPr wrap="square" rtlCol="0">
            <a:spAutoFit/>
          </a:bodyPr>
          <a:lstStyle/>
          <a:p>
            <a:pPr algn="ctr"/>
            <a:r>
              <a:rPr lang="es-ES" sz="2800" dirty="0" smtClean="0">
                <a:solidFill>
                  <a:schemeClr val="bg1"/>
                </a:solidFill>
              </a:rPr>
              <a:t>Referencias</a:t>
            </a:r>
            <a:endParaRPr lang="es-ES" sz="2800" dirty="0">
              <a:solidFill>
                <a:schemeClr val="bg1"/>
              </a:solidFill>
            </a:endParaRPr>
          </a:p>
        </p:txBody>
      </p:sp>
      <p:sp>
        <p:nvSpPr>
          <p:cNvPr id="2" name="TextBox 1"/>
          <p:cNvSpPr txBox="1"/>
          <p:nvPr/>
        </p:nvSpPr>
        <p:spPr>
          <a:xfrm>
            <a:off x="1591788" y="1793013"/>
            <a:ext cx="8658139" cy="2308324"/>
          </a:xfrm>
          <a:prstGeom prst="rect">
            <a:avLst/>
          </a:prstGeom>
          <a:noFill/>
        </p:spPr>
        <p:txBody>
          <a:bodyPr wrap="none" rtlCol="0">
            <a:spAutoFit/>
          </a:bodyPr>
          <a:lstStyle/>
          <a:p>
            <a:pPr marL="342900" indent="-342900">
              <a:buFont typeface="+mj-lt"/>
              <a:buAutoNum type="arabicPeriod"/>
            </a:pPr>
            <a:r>
              <a:rPr lang="es-ES" sz="2400" i="1" dirty="0" err="1" smtClean="0">
                <a:solidFill>
                  <a:schemeClr val="bg1"/>
                </a:solidFill>
              </a:rPr>
              <a:t>Crystal</a:t>
            </a:r>
            <a:r>
              <a:rPr lang="es-ES" sz="2400" i="1" dirty="0" smtClean="0">
                <a:solidFill>
                  <a:schemeClr val="bg1"/>
                </a:solidFill>
              </a:rPr>
              <a:t> </a:t>
            </a:r>
            <a:r>
              <a:rPr lang="es-ES" sz="2400" i="1" dirty="0" err="1" smtClean="0">
                <a:solidFill>
                  <a:schemeClr val="bg1"/>
                </a:solidFill>
              </a:rPr>
              <a:t>Grids</a:t>
            </a:r>
            <a:r>
              <a:rPr lang="es-ES" sz="2400" i="1" dirty="0" smtClean="0">
                <a:solidFill>
                  <a:schemeClr val="bg1"/>
                </a:solidFill>
              </a:rPr>
              <a:t> </a:t>
            </a:r>
            <a:r>
              <a:rPr lang="es-ES" sz="2400" i="1" dirty="0" err="1" smtClean="0">
                <a:solidFill>
                  <a:schemeClr val="bg1"/>
                </a:solidFill>
              </a:rPr>
              <a:t>Power</a:t>
            </a:r>
            <a:r>
              <a:rPr lang="es-ES" sz="2400" i="1" dirty="0" smtClean="0">
                <a:solidFill>
                  <a:schemeClr val="bg1"/>
                </a:solidFill>
              </a:rPr>
              <a:t> </a:t>
            </a:r>
            <a:r>
              <a:rPr lang="es-ES" sz="2400" dirty="0" smtClean="0">
                <a:solidFill>
                  <a:schemeClr val="bg1"/>
                </a:solidFill>
              </a:rPr>
              <a:t>, de </a:t>
            </a:r>
            <a:r>
              <a:rPr lang="es-ES" sz="2400" dirty="0" err="1" smtClean="0">
                <a:solidFill>
                  <a:schemeClr val="bg1"/>
                </a:solidFill>
              </a:rPr>
              <a:t>Ethan</a:t>
            </a:r>
            <a:r>
              <a:rPr lang="es-ES" sz="2400" dirty="0" smtClean="0">
                <a:solidFill>
                  <a:schemeClr val="bg1"/>
                </a:solidFill>
              </a:rPr>
              <a:t> </a:t>
            </a:r>
            <a:r>
              <a:rPr lang="es-ES" sz="2400" dirty="0" err="1" smtClean="0">
                <a:solidFill>
                  <a:schemeClr val="bg1"/>
                </a:solidFill>
              </a:rPr>
              <a:t>Lazzerini</a:t>
            </a:r>
            <a:endParaRPr lang="es-ES" sz="2400" dirty="0" smtClean="0">
              <a:solidFill>
                <a:schemeClr val="bg1"/>
              </a:solidFill>
            </a:endParaRPr>
          </a:p>
          <a:p>
            <a:pPr marL="342900" indent="-342900">
              <a:buFont typeface="+mj-lt"/>
              <a:buAutoNum type="arabicPeriod"/>
            </a:pPr>
            <a:r>
              <a:rPr lang="es-ES" sz="2400" i="1" dirty="0" err="1" smtClean="0">
                <a:solidFill>
                  <a:schemeClr val="bg1"/>
                </a:solidFill>
              </a:rPr>
              <a:t>Crystal</a:t>
            </a:r>
            <a:r>
              <a:rPr lang="es-ES" sz="2400" i="1" dirty="0" smtClean="0">
                <a:solidFill>
                  <a:schemeClr val="bg1"/>
                </a:solidFill>
              </a:rPr>
              <a:t> </a:t>
            </a:r>
            <a:r>
              <a:rPr lang="es-ES" sz="2400" i="1" dirty="0" err="1" smtClean="0">
                <a:solidFill>
                  <a:schemeClr val="bg1"/>
                </a:solidFill>
              </a:rPr>
              <a:t>Grids</a:t>
            </a:r>
            <a:r>
              <a:rPr lang="es-ES" sz="2400" dirty="0" smtClean="0">
                <a:solidFill>
                  <a:schemeClr val="bg1"/>
                </a:solidFill>
              </a:rPr>
              <a:t>, de Henry M. Mason</a:t>
            </a:r>
          </a:p>
          <a:p>
            <a:endParaRPr lang="es-ES" sz="2400" dirty="0">
              <a:solidFill>
                <a:schemeClr val="bg1"/>
              </a:solidFill>
            </a:endParaRPr>
          </a:p>
          <a:p>
            <a:r>
              <a:rPr lang="es-ES" sz="2400" dirty="0" smtClean="0">
                <a:solidFill>
                  <a:schemeClr val="bg1"/>
                </a:solidFill>
              </a:rPr>
              <a:t>Para imprimir los formatos </a:t>
            </a:r>
            <a:r>
              <a:rPr lang="es-ES" sz="2400" dirty="0">
                <a:solidFill>
                  <a:schemeClr val="bg1"/>
                </a:solidFill>
              </a:rPr>
              <a:t>d</a:t>
            </a:r>
            <a:r>
              <a:rPr lang="es-ES" sz="2400" dirty="0" smtClean="0">
                <a:solidFill>
                  <a:schemeClr val="bg1"/>
                </a:solidFill>
              </a:rPr>
              <a:t>e las distintas rejillas, pueden ir a:</a:t>
            </a:r>
          </a:p>
          <a:p>
            <a:r>
              <a:rPr lang="en-US" sz="2400" dirty="0">
                <a:solidFill>
                  <a:schemeClr val="bg1"/>
                </a:solidFill>
              </a:rPr>
              <a:t>https://www.ethanlazzerini.com/planetary-healing-crystal-grid/</a:t>
            </a:r>
            <a:endParaRPr lang="es-ES" sz="2400" dirty="0" smtClean="0">
              <a:solidFill>
                <a:schemeClr val="bg1"/>
              </a:solidFill>
            </a:endParaRPr>
          </a:p>
          <a:p>
            <a:endParaRPr lang="en-US" sz="2400" dirty="0">
              <a:solidFill>
                <a:schemeClr val="bg1"/>
              </a:solidFill>
            </a:endParaRPr>
          </a:p>
        </p:txBody>
      </p:sp>
      <p:sp>
        <p:nvSpPr>
          <p:cNvPr id="3" name="TextBox 2"/>
          <p:cNvSpPr txBox="1"/>
          <p:nvPr/>
        </p:nvSpPr>
        <p:spPr>
          <a:xfrm>
            <a:off x="944124" y="3907293"/>
            <a:ext cx="9953469" cy="2308324"/>
          </a:xfrm>
          <a:prstGeom prst="rect">
            <a:avLst/>
          </a:prstGeom>
          <a:noFill/>
        </p:spPr>
        <p:txBody>
          <a:bodyPr wrap="square" rtlCol="0">
            <a:spAutoFit/>
          </a:bodyPr>
          <a:lstStyle/>
          <a:p>
            <a:pPr algn="ctr"/>
            <a:r>
              <a:rPr lang="en-US" sz="2400" dirty="0" smtClean="0">
                <a:solidFill>
                  <a:schemeClr val="bg1"/>
                </a:solidFill>
              </a:rPr>
              <a:t>Para </a:t>
            </a:r>
            <a:r>
              <a:rPr lang="en-US" sz="2400" dirty="0" err="1" smtClean="0">
                <a:solidFill>
                  <a:schemeClr val="bg1"/>
                </a:solidFill>
              </a:rPr>
              <a:t>conseguir</a:t>
            </a:r>
            <a:r>
              <a:rPr lang="en-US" sz="2400" dirty="0" smtClean="0">
                <a:solidFill>
                  <a:schemeClr val="bg1"/>
                </a:solidFill>
              </a:rPr>
              <a:t> las </a:t>
            </a:r>
            <a:r>
              <a:rPr lang="en-US" sz="2400" dirty="0" err="1" smtClean="0">
                <a:solidFill>
                  <a:schemeClr val="bg1"/>
                </a:solidFill>
              </a:rPr>
              <a:t>piedras</a:t>
            </a:r>
            <a:r>
              <a:rPr lang="en-US" sz="2400" dirty="0" smtClean="0">
                <a:solidFill>
                  <a:schemeClr val="bg1"/>
                </a:solidFill>
              </a:rPr>
              <a:t>, </a:t>
            </a:r>
            <a:r>
              <a:rPr lang="en-US" sz="2400" dirty="0" err="1" smtClean="0">
                <a:solidFill>
                  <a:schemeClr val="bg1"/>
                </a:solidFill>
              </a:rPr>
              <a:t>pueden</a:t>
            </a:r>
            <a:r>
              <a:rPr lang="en-US" sz="2400" dirty="0" smtClean="0">
                <a:solidFill>
                  <a:schemeClr val="bg1"/>
                </a:solidFill>
              </a:rPr>
              <a:t> </a:t>
            </a:r>
            <a:r>
              <a:rPr lang="en-US" sz="2400" dirty="0" err="1" smtClean="0">
                <a:solidFill>
                  <a:schemeClr val="bg1"/>
                </a:solidFill>
              </a:rPr>
              <a:t>comunicarse</a:t>
            </a:r>
            <a:r>
              <a:rPr lang="en-US" sz="2400" dirty="0" smtClean="0">
                <a:solidFill>
                  <a:schemeClr val="bg1"/>
                </a:solidFill>
              </a:rPr>
              <a:t> con </a:t>
            </a:r>
            <a:r>
              <a:rPr lang="en-US" sz="2400" i="1" dirty="0" smtClean="0">
                <a:solidFill>
                  <a:schemeClr val="bg1"/>
                </a:solidFill>
              </a:rPr>
              <a:t>Ayessa</a:t>
            </a:r>
            <a:r>
              <a:rPr lang="en-US" sz="2400" dirty="0" smtClean="0">
                <a:solidFill>
                  <a:schemeClr val="bg1"/>
                </a:solidFill>
              </a:rPr>
              <a:t> </a:t>
            </a:r>
            <a:r>
              <a:rPr lang="en-US" sz="2400" dirty="0" err="1" smtClean="0">
                <a:solidFill>
                  <a:schemeClr val="bg1"/>
                </a:solidFill>
              </a:rPr>
              <a:t>en</a:t>
            </a:r>
            <a:r>
              <a:rPr lang="en-US" sz="2400" dirty="0" smtClean="0">
                <a:solidFill>
                  <a:schemeClr val="bg1"/>
                </a:solidFill>
              </a:rPr>
              <a:t>:</a:t>
            </a:r>
          </a:p>
          <a:p>
            <a:endParaRPr lang="en-US" sz="2400" dirty="0">
              <a:solidFill>
                <a:schemeClr val="bg1"/>
              </a:solidFill>
            </a:endParaRPr>
          </a:p>
          <a:p>
            <a:pPr algn="ctr"/>
            <a:r>
              <a:rPr lang="en-US" sz="2400" b="1" dirty="0" smtClean="0">
                <a:solidFill>
                  <a:schemeClr val="bg1"/>
                </a:solidFill>
              </a:rPr>
              <a:t>Silver Dragon Store</a:t>
            </a:r>
          </a:p>
          <a:p>
            <a:pPr algn="ctr"/>
            <a:r>
              <a:rPr lang="en-US" sz="2400" dirty="0" smtClean="0">
                <a:solidFill>
                  <a:schemeClr val="bg1"/>
                </a:solidFill>
              </a:rPr>
              <a:t>81 Merrick Way, Coral Gables, FL 33134</a:t>
            </a:r>
          </a:p>
          <a:p>
            <a:pPr algn="ctr"/>
            <a:r>
              <a:rPr lang="en-US" sz="2400" dirty="0" smtClean="0">
                <a:solidFill>
                  <a:schemeClr val="bg1"/>
                </a:solidFill>
              </a:rPr>
              <a:t>Tel:  (786) 335-7755   E-mail: 81silverdragon@gmail.com</a:t>
            </a:r>
          </a:p>
          <a:p>
            <a:pPr algn="ctr"/>
            <a:r>
              <a:rPr lang="en-US" sz="2400" dirty="0" smtClean="0">
                <a:solidFill>
                  <a:schemeClr val="bg1"/>
                </a:solidFill>
              </a:rPr>
              <a:t>Website: www.silverdragonshop.com</a:t>
            </a:r>
            <a:endParaRPr lang="en-US" sz="2400" dirty="0">
              <a:solidFill>
                <a:schemeClr val="bg1"/>
              </a:solidFill>
            </a:endParaRPr>
          </a:p>
        </p:txBody>
      </p:sp>
    </p:spTree>
    <p:extLst>
      <p:ext uri="{BB962C8B-B14F-4D97-AF65-F5344CB8AC3E}">
        <p14:creationId xmlns:p14="http://schemas.microsoft.com/office/powerpoint/2010/main" val="31162131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264405" y="829644"/>
            <a:ext cx="11512626" cy="5470720"/>
          </a:xfrm>
          <a:prstGeom prst="rect">
            <a:avLst/>
          </a:prstGeom>
          <a:noFill/>
          <a:ln>
            <a:noFill/>
          </a:ln>
        </p:spPr>
        <p:txBody>
          <a:bodyPr/>
          <a:lstStyle/>
          <a:p>
            <a:pPr marL="343080" indent="-342720">
              <a:lnSpc>
                <a:spcPct val="100000"/>
              </a:lnSpc>
              <a:buClr>
                <a:srgbClr val="99FF99"/>
              </a:buClr>
              <a:buSzPct val="80000"/>
              <a:buFont typeface="Wingdings" charset="2"/>
              <a:buChar char=""/>
            </a:pPr>
            <a:endParaRPr lang="es-ES" sz="2800" b="0" strike="noStrike"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r>
              <a:rPr lang="es-ES" sz="2800" spc="-1" dirty="0" smtClean="0">
                <a:solidFill>
                  <a:srgbClr val="FFFFFF"/>
                </a:solidFill>
                <a:uFill>
                  <a:solidFill>
                    <a:srgbClr val="FFFFFF"/>
                  </a:solidFill>
                </a:uFill>
                <a:latin typeface="Arial"/>
              </a:rPr>
              <a:t>Las redes de Cristales combinan las energías y propiedades de cristales específicos con la mecánica de la geometría sagrada y otros sistemas metafísicos.</a:t>
            </a:r>
          </a:p>
          <a:p>
            <a:pPr marL="343080" indent="-342720">
              <a:lnSpc>
                <a:spcPct val="100000"/>
              </a:lnSpc>
              <a:buClr>
                <a:srgbClr val="99FF99"/>
              </a:buClr>
              <a:buSzPct val="80000"/>
              <a:buFont typeface="Wingdings" charset="2"/>
              <a:buChar char=""/>
            </a:pPr>
            <a:r>
              <a:rPr lang="es-ES" sz="2800" spc="-1" dirty="0" smtClean="0">
                <a:solidFill>
                  <a:srgbClr val="FFFFFF"/>
                </a:solidFill>
                <a:uFill>
                  <a:solidFill>
                    <a:srgbClr val="FFFFFF"/>
                  </a:solidFill>
                </a:uFill>
                <a:latin typeface="Arial"/>
              </a:rPr>
              <a:t>Esto se hace con la intención de crear un resultado deseado y especifico.</a:t>
            </a:r>
          </a:p>
          <a:p>
            <a:pPr marL="343080" indent="-342720">
              <a:lnSpc>
                <a:spcPct val="100000"/>
              </a:lnSpc>
              <a:buClr>
                <a:srgbClr val="99FF99"/>
              </a:buClr>
              <a:buSzPct val="80000"/>
              <a:buFont typeface="Wingdings" charset="2"/>
              <a:buChar char=""/>
            </a:pPr>
            <a:r>
              <a:rPr lang="es-ES" sz="2800" spc="-1" dirty="0" smtClean="0">
                <a:solidFill>
                  <a:srgbClr val="FFFFFF"/>
                </a:solidFill>
                <a:uFill>
                  <a:solidFill>
                    <a:srgbClr val="FFFFFF"/>
                  </a:solidFill>
                </a:uFill>
                <a:latin typeface="Arial"/>
              </a:rPr>
              <a:t>Desde el punto de vista científico, los cristales contienen varias combinaciones de minerales y tienen sus campos electromagnéticos propios.</a:t>
            </a:r>
          </a:p>
          <a:p>
            <a:pPr marL="343080" indent="-342720">
              <a:lnSpc>
                <a:spcPct val="100000"/>
              </a:lnSpc>
              <a:buClr>
                <a:srgbClr val="99FF99"/>
              </a:buClr>
              <a:buSzPct val="80000"/>
              <a:buFont typeface="Wingdings" charset="2"/>
              <a:buChar char=""/>
            </a:pPr>
            <a:r>
              <a:rPr lang="es-ES" sz="2800" spc="-1" dirty="0" smtClean="0">
                <a:solidFill>
                  <a:srgbClr val="FFFFFF"/>
                </a:solidFill>
                <a:uFill>
                  <a:solidFill>
                    <a:srgbClr val="FFFFFF"/>
                  </a:solidFill>
                </a:uFill>
                <a:latin typeface="Arial"/>
              </a:rPr>
              <a:t>Los cristales son semillas cristalizadas de energía creativa.</a:t>
            </a:r>
          </a:p>
          <a:p>
            <a:pPr marL="343080" indent="-342720">
              <a:lnSpc>
                <a:spcPct val="100000"/>
              </a:lnSpc>
              <a:buClr>
                <a:srgbClr val="99FF99"/>
              </a:buClr>
              <a:buSzPct val="80000"/>
              <a:buFont typeface="Wingdings" charset="2"/>
              <a:buChar char=""/>
            </a:pPr>
            <a:r>
              <a:rPr lang="es-ES" sz="2800" b="0" strike="noStrike" spc="-1" dirty="0" smtClean="0">
                <a:solidFill>
                  <a:srgbClr val="FFFFFF"/>
                </a:solidFill>
                <a:uFill>
                  <a:solidFill>
                    <a:srgbClr val="FFFFFF"/>
                  </a:solidFill>
                </a:uFill>
                <a:latin typeface="Arial"/>
              </a:rPr>
              <a:t>Los cristales actúan como catalizadores alterando las vibraciones alrededor de ti o dentro de ti, para crear un cambio en tu vida.</a:t>
            </a: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3</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Redes de Cristales</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5274205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 name="TextShape 1"/>
          <p:cNvSpPr txBox="1"/>
          <p:nvPr/>
        </p:nvSpPr>
        <p:spPr>
          <a:xfrm>
            <a:off x="4485959" y="2912040"/>
            <a:ext cx="3458827" cy="970412"/>
          </a:xfrm>
          <a:prstGeom prst="rect">
            <a:avLst/>
          </a:prstGeom>
          <a:noFill/>
          <a:ln>
            <a:noFill/>
          </a:ln>
        </p:spPr>
        <p:txBody>
          <a:bodyPr/>
          <a:lstStyle/>
          <a:p>
            <a:pPr>
              <a:lnSpc>
                <a:spcPct val="100000"/>
              </a:lnSpc>
            </a:pPr>
            <a:r>
              <a:rPr lang="es-ES" sz="4000" b="1" strike="noStrike" spc="-1" dirty="0" smtClean="0">
                <a:solidFill>
                  <a:schemeClr val="bg1"/>
                </a:solidFill>
                <a:uFill>
                  <a:solidFill>
                    <a:srgbClr val="FFFFFF"/>
                  </a:solidFill>
                </a:uFill>
                <a:latin typeface="Arial"/>
              </a:rPr>
              <a:t>¿Preguntas?</a:t>
            </a:r>
            <a:endParaRPr lang="es-ES" sz="3200" b="1" strike="noStrike" spc="-1" dirty="0">
              <a:solidFill>
                <a:schemeClr val="bg1"/>
              </a:solidFill>
              <a:uFill>
                <a:solidFill>
                  <a:srgbClr val="FFFFFF"/>
                </a:solidFill>
              </a:uFill>
              <a:latin typeface="Arial"/>
            </a:endParaRPr>
          </a:p>
        </p:txBody>
      </p:sp>
      <p:sp>
        <p:nvSpPr>
          <p:cNvPr id="375" name="TextShape 2"/>
          <p:cNvSpPr txBox="1"/>
          <p:nvPr/>
        </p:nvSpPr>
        <p:spPr>
          <a:xfrm>
            <a:off x="8737560" y="6245280"/>
            <a:ext cx="2844360" cy="475920"/>
          </a:xfrm>
          <a:prstGeom prst="rect">
            <a:avLst/>
          </a:prstGeom>
          <a:noFill/>
          <a:ln>
            <a:noFill/>
          </a:ln>
        </p:spPr>
        <p:txBody>
          <a:bodyPr anchor="b"/>
          <a:lstStyle/>
          <a:p>
            <a:pPr algn="r">
              <a:lnSpc>
                <a:spcPct val="100000"/>
              </a:lnSpc>
            </a:pPr>
            <a:fld id="{EA457BDF-3914-4A8F-9DEC-BD2E5EE0D8D4}" type="slidenum">
              <a:rPr lang="es-US" sz="1400" b="0" strike="noStrike" spc="-1">
                <a:solidFill>
                  <a:srgbClr val="FFFFFF"/>
                </a:solidFill>
                <a:uFill>
                  <a:solidFill>
                    <a:srgbClr val="FFFFFF"/>
                  </a:solidFill>
                </a:uFill>
                <a:latin typeface="Arial"/>
              </a:rPr>
              <a:t>30</a:t>
            </a:fld>
            <a:endParaRPr lang="es-US" sz="1400" b="0" strike="noStrike" spc="-1" dirty="0">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275422" y="829644"/>
            <a:ext cx="11611778" cy="5470720"/>
          </a:xfrm>
          <a:prstGeom prst="rect">
            <a:avLst/>
          </a:prstGeom>
          <a:noFill/>
          <a:ln>
            <a:noFill/>
          </a:ln>
        </p:spPr>
        <p:txBody>
          <a:bodyPr/>
          <a:lstStyle/>
          <a:p>
            <a:pPr marL="343080" indent="-342720">
              <a:lnSpc>
                <a:spcPct val="100000"/>
              </a:lnSpc>
              <a:buClr>
                <a:srgbClr val="99FF99"/>
              </a:buClr>
              <a:buSzPct val="80000"/>
              <a:buFont typeface="Wingdings" charset="2"/>
              <a:buChar char=""/>
            </a:pPr>
            <a:endParaRPr lang="es-ES" sz="2800" b="0" strike="noStrike"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r>
              <a:rPr lang="es-ES" sz="2800" spc="-1" dirty="0" smtClean="0">
                <a:solidFill>
                  <a:srgbClr val="FFFFFF"/>
                </a:solidFill>
                <a:uFill>
                  <a:solidFill>
                    <a:srgbClr val="FFFFFF"/>
                  </a:solidFill>
                </a:uFill>
                <a:latin typeface="Arial"/>
              </a:rPr>
              <a:t>Ellos son la fuente de poder, o baterías, de un enrejado de cristales.</a:t>
            </a:r>
          </a:p>
          <a:p>
            <a:pPr marL="343080" indent="-342720">
              <a:lnSpc>
                <a:spcPct val="100000"/>
              </a:lnSpc>
              <a:buClr>
                <a:srgbClr val="99FF99"/>
              </a:buClr>
              <a:buSzPct val="80000"/>
              <a:buFont typeface="Wingdings" charset="2"/>
              <a:buChar char=""/>
            </a:pPr>
            <a:r>
              <a:rPr lang="es-ES" sz="2800" b="0" strike="noStrike" spc="-1" dirty="0" smtClean="0">
                <a:solidFill>
                  <a:srgbClr val="FFFFFF"/>
                </a:solidFill>
                <a:uFill>
                  <a:solidFill>
                    <a:srgbClr val="FFFFFF"/>
                  </a:solidFill>
                </a:uFill>
                <a:latin typeface="Arial"/>
              </a:rPr>
              <a:t>Algunos cristales se usan para amplificar o transmitir estas energías al Universo o a una persona o lugar.</a:t>
            </a:r>
          </a:p>
          <a:p>
            <a:pPr marL="343080" indent="-342720">
              <a:lnSpc>
                <a:spcPct val="100000"/>
              </a:lnSpc>
              <a:buClr>
                <a:srgbClr val="99FF99"/>
              </a:buClr>
              <a:buSzPct val="80000"/>
              <a:buFont typeface="Wingdings" charset="2"/>
              <a:buChar char=""/>
            </a:pPr>
            <a:r>
              <a:rPr lang="es-ES" sz="2800" spc="-1" dirty="0" smtClean="0">
                <a:solidFill>
                  <a:srgbClr val="FFFFFF"/>
                </a:solidFill>
                <a:uFill>
                  <a:solidFill>
                    <a:srgbClr val="FFFFFF"/>
                  </a:solidFill>
                </a:uFill>
                <a:latin typeface="Arial"/>
              </a:rPr>
              <a:t>Todas las formas de los cristales usados en los enrejados, como puntas, cristales con doble punta, o pirámides, todos tienen su propósito </a:t>
            </a:r>
            <a:r>
              <a:rPr lang="es-ES" sz="2800" spc="-1" dirty="0" err="1" smtClean="0">
                <a:solidFill>
                  <a:srgbClr val="FFFFFF"/>
                </a:solidFill>
                <a:uFill>
                  <a:solidFill>
                    <a:srgbClr val="FFFFFF"/>
                  </a:solidFill>
                </a:uFill>
                <a:latin typeface="Arial"/>
              </a:rPr>
              <a:t>espec</a:t>
            </a:r>
            <a:r>
              <a:rPr lang="es-ES_tradnl" sz="2800" spc="-1" dirty="0" smtClean="0">
                <a:solidFill>
                  <a:srgbClr val="FFFFFF"/>
                </a:solidFill>
                <a:uFill>
                  <a:solidFill>
                    <a:srgbClr val="FFFFFF"/>
                  </a:solidFill>
                </a:uFill>
                <a:latin typeface="Arial"/>
              </a:rPr>
              <a:t>í</a:t>
            </a:r>
            <a:r>
              <a:rPr lang="es-ES" sz="2800" spc="-1" dirty="0" err="1" smtClean="0">
                <a:solidFill>
                  <a:srgbClr val="FFFFFF"/>
                </a:solidFill>
                <a:uFill>
                  <a:solidFill>
                    <a:srgbClr val="FFFFFF"/>
                  </a:solidFill>
                </a:uFill>
                <a:latin typeface="Arial"/>
              </a:rPr>
              <a:t>fico</a:t>
            </a:r>
            <a:r>
              <a:rPr lang="es-ES" sz="2800" spc="-1" dirty="0" smtClean="0">
                <a:solidFill>
                  <a:srgbClr val="FFFFFF"/>
                </a:solidFill>
                <a:uFill>
                  <a:solidFill>
                    <a:srgbClr val="FFFFFF"/>
                  </a:solidFill>
                </a:uFill>
                <a:latin typeface="Arial"/>
              </a:rPr>
              <a:t> y su forma de dirigir las energías.</a:t>
            </a:r>
          </a:p>
          <a:p>
            <a:pPr marL="343080" indent="-342720">
              <a:lnSpc>
                <a:spcPct val="100000"/>
              </a:lnSpc>
              <a:buClr>
                <a:srgbClr val="99FF99"/>
              </a:buClr>
              <a:buSzPct val="80000"/>
              <a:buFont typeface="Wingdings" charset="2"/>
              <a:buChar char=""/>
            </a:pPr>
            <a:r>
              <a:rPr lang="es-ES" sz="2800" b="0" strike="noStrike" spc="-1" dirty="0" smtClean="0">
                <a:solidFill>
                  <a:srgbClr val="FFFFFF"/>
                </a:solidFill>
                <a:uFill>
                  <a:solidFill>
                    <a:srgbClr val="FFFFFF"/>
                  </a:solidFill>
                </a:uFill>
                <a:latin typeface="Arial"/>
              </a:rPr>
              <a:t>Las formas y los patrones geométricos microscópicos de los cristales ayudan a formar el plano del diseño detrás de los enrejados de cristales.</a:t>
            </a:r>
          </a:p>
          <a:p>
            <a:pPr marL="343080" indent="-342720">
              <a:lnSpc>
                <a:spcPct val="100000"/>
              </a:lnSpc>
              <a:buClr>
                <a:srgbClr val="99FF99"/>
              </a:buClr>
              <a:buSzPct val="80000"/>
              <a:buFont typeface="Wingdings" charset="2"/>
              <a:buChar char=""/>
            </a:pPr>
            <a:r>
              <a:rPr lang="es-ES" sz="2800" spc="-1" dirty="0" smtClean="0">
                <a:solidFill>
                  <a:srgbClr val="FFFFFF"/>
                </a:solidFill>
                <a:uFill>
                  <a:solidFill>
                    <a:srgbClr val="FFFFFF"/>
                  </a:solidFill>
                </a:uFill>
                <a:latin typeface="Arial"/>
              </a:rPr>
              <a:t>Sin geometría no pudiera existir el mundo de la manifestación ni las formas de vida.</a:t>
            </a:r>
            <a:r>
              <a:rPr lang="es-ES" sz="2800" b="0" strike="noStrike" spc="-1" dirty="0" smtClean="0">
                <a:solidFill>
                  <a:srgbClr val="FFFFFF"/>
                </a:solidFill>
                <a:uFill>
                  <a:solidFill>
                    <a:srgbClr val="FFFFFF"/>
                  </a:solidFill>
                </a:uFill>
                <a:latin typeface="Arial"/>
              </a:rPr>
              <a:t> </a:t>
            </a:r>
            <a:endParaRPr lang="es-ES" sz="2800" b="0" strike="noStrike" spc="-1" dirty="0">
              <a:solidFill>
                <a:srgbClr val="FFFFFF"/>
              </a:solidFill>
              <a:uFill>
                <a:solidFill>
                  <a:srgbClr val="FFFFFF"/>
                </a:solidFill>
              </a:uFill>
              <a:latin typeface="Aria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4</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Redes de Cristales</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33659757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5</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886" y="1533568"/>
            <a:ext cx="4948422" cy="4748748"/>
          </a:xfrm>
          <a:prstGeom prst="rect">
            <a:avLst/>
          </a:prstGeom>
        </p:spPr>
      </p:pic>
      <p:sp>
        <p:nvSpPr>
          <p:cNvPr id="3" name="TextBox 2"/>
          <p:cNvSpPr txBox="1"/>
          <p:nvPr/>
        </p:nvSpPr>
        <p:spPr>
          <a:xfrm>
            <a:off x="8131633" y="3371579"/>
            <a:ext cx="2610997" cy="707886"/>
          </a:xfrm>
          <a:prstGeom prst="rect">
            <a:avLst/>
          </a:prstGeom>
          <a:noFill/>
        </p:spPr>
        <p:txBody>
          <a:bodyPr wrap="square" rtlCol="0">
            <a:spAutoFit/>
          </a:bodyPr>
          <a:lstStyle/>
          <a:p>
            <a:pPr marL="342900" indent="-342900">
              <a:buAutoNum type="arabicPeriod"/>
            </a:pPr>
            <a:r>
              <a:rPr lang="es-ES" sz="2000" dirty="0" smtClean="0">
                <a:solidFill>
                  <a:schemeClr val="bg1"/>
                </a:solidFill>
              </a:rPr>
              <a:t>Piedra Central</a:t>
            </a:r>
          </a:p>
          <a:p>
            <a:pPr marL="342900" indent="-342900">
              <a:buAutoNum type="arabicPeriod"/>
            </a:pPr>
            <a:r>
              <a:rPr lang="es-ES" sz="2000" dirty="0" smtClean="0">
                <a:solidFill>
                  <a:schemeClr val="bg1"/>
                </a:solidFill>
              </a:rPr>
              <a:t>Piedras de Apoyo</a:t>
            </a:r>
            <a:endParaRPr lang="en-US" sz="2000" dirty="0">
              <a:solidFill>
                <a:schemeClr val="bg1"/>
              </a:solidFill>
            </a:endParaRPr>
          </a:p>
        </p:txBody>
      </p:sp>
    </p:spTree>
    <p:extLst>
      <p:ext uri="{BB962C8B-B14F-4D97-AF65-F5344CB8AC3E}">
        <p14:creationId xmlns:p14="http://schemas.microsoft.com/office/powerpoint/2010/main" val="6333916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2"/>
          <p:cNvSpPr txBox="1"/>
          <p:nvPr/>
        </p:nvSpPr>
        <p:spPr>
          <a:xfrm>
            <a:off x="253388" y="1956004"/>
            <a:ext cx="11453930" cy="4136323"/>
          </a:xfrm>
          <a:prstGeom prst="rect">
            <a:avLst/>
          </a:prstGeom>
          <a:noFill/>
          <a:ln>
            <a:noFill/>
          </a:ln>
        </p:spPr>
        <p:txBody>
          <a:bodyPr/>
          <a:lstStyle/>
          <a:p>
            <a:pPr marL="360">
              <a:lnSpc>
                <a:spcPct val="100000"/>
              </a:lnSpc>
              <a:buClr>
                <a:srgbClr val="99FF99"/>
              </a:buClr>
              <a:buSzPct val="80000"/>
            </a:pPr>
            <a:r>
              <a:rPr lang="es-ES" sz="3200" b="0" strike="noStrike" spc="-1" dirty="0" smtClean="0">
                <a:solidFill>
                  <a:srgbClr val="FFFFFF"/>
                </a:solidFill>
                <a:uFill>
                  <a:solidFill>
                    <a:srgbClr val="FFFFFF"/>
                  </a:solidFill>
                </a:uFill>
                <a:latin typeface="Arial"/>
              </a:rPr>
              <a:t> Combinando las energías y campos electromagnéticos de:</a:t>
            </a:r>
          </a:p>
          <a:p>
            <a:pPr marL="800280" lvl="1" indent="-342720">
              <a:buClr>
                <a:srgbClr val="99FF99"/>
              </a:buClr>
              <a:buSzPct val="80000"/>
              <a:buFont typeface="Wingdings" charset="2"/>
              <a:buChar char=""/>
            </a:pPr>
            <a:r>
              <a:rPr lang="es-ES" sz="3200" spc="-1" dirty="0" smtClean="0">
                <a:solidFill>
                  <a:srgbClr val="FFFFFF"/>
                </a:solidFill>
                <a:uFill>
                  <a:solidFill>
                    <a:srgbClr val="FFFFFF"/>
                  </a:solidFill>
                </a:uFill>
                <a:latin typeface="Arial"/>
              </a:rPr>
              <a:t>La Geometría Sagrada de las redes o enrejados.</a:t>
            </a:r>
          </a:p>
          <a:p>
            <a:pPr marL="800280" lvl="1" indent="-342720">
              <a:buClr>
                <a:srgbClr val="99FF99"/>
              </a:buClr>
              <a:buSzPct val="80000"/>
              <a:buFont typeface="Wingdings" charset="2"/>
              <a:buChar char=""/>
            </a:pPr>
            <a:r>
              <a:rPr lang="es-ES" sz="3200" b="0" strike="noStrike" spc="-1" dirty="0" smtClean="0">
                <a:solidFill>
                  <a:srgbClr val="FFFFFF"/>
                </a:solidFill>
                <a:uFill>
                  <a:solidFill>
                    <a:srgbClr val="FFFFFF"/>
                  </a:solidFill>
                </a:uFill>
                <a:latin typeface="Arial"/>
              </a:rPr>
              <a:t>La Geometría Sagrada </a:t>
            </a:r>
            <a:r>
              <a:rPr lang="es-ES" sz="3200" spc="-1" dirty="0" smtClean="0">
                <a:solidFill>
                  <a:srgbClr val="FFFFFF"/>
                </a:solidFill>
                <a:uFill>
                  <a:solidFill>
                    <a:srgbClr val="FFFFFF"/>
                  </a:solidFill>
                </a:uFill>
                <a:latin typeface="Arial"/>
              </a:rPr>
              <a:t>con</a:t>
            </a:r>
            <a:r>
              <a:rPr lang="es-ES" sz="3200" b="0" strike="noStrike" spc="-1" dirty="0" smtClean="0">
                <a:solidFill>
                  <a:srgbClr val="FFFFFF"/>
                </a:solidFill>
                <a:uFill>
                  <a:solidFill>
                    <a:srgbClr val="FFFFFF"/>
                  </a:solidFill>
                </a:uFill>
                <a:latin typeface="Arial"/>
              </a:rPr>
              <a:t> la formación atómica de los cristales y sus componentes.</a:t>
            </a:r>
          </a:p>
          <a:p>
            <a:pPr marL="800280" lvl="1" indent="-342720">
              <a:buClr>
                <a:srgbClr val="99FF99"/>
              </a:buClr>
              <a:buSzPct val="80000"/>
              <a:buFont typeface="Wingdings" charset="2"/>
              <a:buChar char=""/>
            </a:pPr>
            <a:r>
              <a:rPr lang="es-ES" sz="3200" spc="-1" dirty="0" smtClean="0">
                <a:solidFill>
                  <a:srgbClr val="FFFFFF"/>
                </a:solidFill>
                <a:uFill>
                  <a:solidFill>
                    <a:srgbClr val="FFFFFF"/>
                  </a:solidFill>
                </a:uFill>
                <a:latin typeface="Arial"/>
              </a:rPr>
              <a:t>La Geometría Sagrada </a:t>
            </a:r>
            <a:r>
              <a:rPr lang="es-ES" sz="3200" spc="-1" dirty="0">
                <a:solidFill>
                  <a:srgbClr val="FFFFFF"/>
                </a:solidFill>
                <a:uFill>
                  <a:solidFill>
                    <a:srgbClr val="FFFFFF"/>
                  </a:solidFill>
                </a:uFill>
                <a:latin typeface="Arial"/>
              </a:rPr>
              <a:t>y</a:t>
            </a:r>
            <a:r>
              <a:rPr lang="es-ES" sz="3200" spc="-1" dirty="0" smtClean="0">
                <a:solidFill>
                  <a:srgbClr val="FFFFFF"/>
                </a:solidFill>
                <a:uFill>
                  <a:solidFill>
                    <a:srgbClr val="FFFFFF"/>
                  </a:solidFill>
                </a:uFill>
                <a:latin typeface="Arial"/>
              </a:rPr>
              <a:t> la configuración física del cristal.</a:t>
            </a:r>
          </a:p>
          <a:p>
            <a:pPr marL="800280" lvl="1" indent="-342720">
              <a:buClr>
                <a:srgbClr val="99FF99"/>
              </a:buClr>
              <a:buSzPct val="80000"/>
              <a:buFont typeface="Wingdings" charset="2"/>
              <a:buChar char=""/>
            </a:pPr>
            <a:r>
              <a:rPr lang="es-ES" sz="3200" b="0" strike="noStrike" spc="-1" dirty="0" smtClean="0">
                <a:solidFill>
                  <a:srgbClr val="FFFFFF"/>
                </a:solidFill>
                <a:uFill>
                  <a:solidFill>
                    <a:srgbClr val="FFFFFF"/>
                  </a:solidFill>
                </a:uFill>
                <a:latin typeface="Arial"/>
              </a:rPr>
              <a:t>La Intención visualizada clara y definida de lo que se quiere manifestar.</a:t>
            </a:r>
          </a:p>
          <a:p>
            <a:pPr marL="800280" lvl="1" indent="-342720">
              <a:buClr>
                <a:srgbClr val="99FF99"/>
              </a:buClr>
              <a:buSzPct val="80000"/>
              <a:buFont typeface="Wingdings" charset="2"/>
              <a:buChar char=""/>
            </a:pPr>
            <a:endParaRPr lang="es-ES" sz="3200" b="0" strike="noStrike" spc="-1" dirty="0" smtClean="0">
              <a:solidFill>
                <a:srgbClr val="FFFFFF"/>
              </a:solidFill>
              <a:uFill>
                <a:solidFill>
                  <a:srgbClr val="FFFFFF"/>
                </a:solidFill>
              </a:uFill>
              <a:latin typeface="Arial"/>
            </a:endParaRPr>
          </a:p>
          <a:p>
            <a:pPr marL="800280" lvl="1" indent="-342720">
              <a:buClr>
                <a:srgbClr val="99FF99"/>
              </a:buClr>
              <a:buSzPct val="80000"/>
              <a:buFont typeface="Wingdings" charset="2"/>
              <a:buChar char=""/>
            </a:pPr>
            <a:endParaRPr lang="es-ES" sz="3200" b="0" strike="noStrike" spc="-1" dirty="0" smtClean="0">
              <a:solidFill>
                <a:srgbClr val="FFFFFF"/>
              </a:solidFill>
              <a:uFill>
                <a:solidFill>
                  <a:srgbClr val="FFFFFF"/>
                </a:solidFill>
              </a:uFill>
              <a:latin typeface="Arial"/>
            </a:endParaRPr>
          </a:p>
        </p:txBody>
      </p:sp>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6</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2" name="TextBox 1"/>
          <p:cNvSpPr txBox="1"/>
          <p:nvPr/>
        </p:nvSpPr>
        <p:spPr>
          <a:xfrm>
            <a:off x="3028012" y="1145754"/>
            <a:ext cx="6265889" cy="584775"/>
          </a:xfrm>
          <a:prstGeom prst="rect">
            <a:avLst/>
          </a:prstGeom>
          <a:noFill/>
        </p:spPr>
        <p:txBody>
          <a:bodyPr wrap="square" rtlCol="0">
            <a:spAutoFit/>
          </a:bodyPr>
          <a:lstStyle/>
          <a:p>
            <a:pPr algn="ctr"/>
            <a:r>
              <a:rPr lang="es-ES" sz="3200" dirty="0" smtClean="0">
                <a:solidFill>
                  <a:schemeClr val="bg1"/>
                </a:solidFill>
              </a:rPr>
              <a:t>¿Cómo funcionan?</a:t>
            </a:r>
            <a:endParaRPr lang="en-US" sz="3200" dirty="0">
              <a:solidFill>
                <a:schemeClr val="bg1"/>
              </a:solidFill>
            </a:endParaRPr>
          </a:p>
        </p:txBody>
      </p:sp>
    </p:spTree>
    <p:extLst>
      <p:ext uri="{BB962C8B-B14F-4D97-AF65-F5344CB8AC3E}">
        <p14:creationId xmlns:p14="http://schemas.microsoft.com/office/powerpoint/2010/main" val="9344039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7</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87" y="1395298"/>
            <a:ext cx="2645395" cy="19809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5903" y="1418278"/>
            <a:ext cx="1957990" cy="19579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198" y="1418880"/>
            <a:ext cx="1957388" cy="19573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1120" y="1499958"/>
            <a:ext cx="2590800" cy="17716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0525" y="4014766"/>
            <a:ext cx="2045257" cy="204525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5903" y="4014766"/>
            <a:ext cx="4581375" cy="204525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1120" y="3765806"/>
            <a:ext cx="1800225" cy="2543175"/>
          </a:xfrm>
          <a:prstGeom prst="rect">
            <a:avLst/>
          </a:prstGeom>
        </p:spPr>
      </p:pic>
    </p:spTree>
    <p:extLst>
      <p:ext uri="{BB962C8B-B14F-4D97-AF65-F5344CB8AC3E}">
        <p14:creationId xmlns:p14="http://schemas.microsoft.com/office/powerpoint/2010/main" val="34438304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2"/>
          <p:cNvSpPr txBox="1"/>
          <p:nvPr/>
        </p:nvSpPr>
        <p:spPr>
          <a:xfrm>
            <a:off x="311844" y="1989441"/>
            <a:ext cx="11567711" cy="4255839"/>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3200" b="0" strike="noStrike" spc="-1" dirty="0" smtClean="0">
                <a:solidFill>
                  <a:srgbClr val="FFFFFF"/>
                </a:solidFill>
                <a:uFill>
                  <a:solidFill>
                    <a:srgbClr val="FFFFFF"/>
                  </a:solidFill>
                </a:uFill>
                <a:latin typeface="Arial"/>
              </a:rPr>
              <a:t>Su Intención es la parte mas importante.</a:t>
            </a:r>
          </a:p>
          <a:p>
            <a:pPr marL="343080" indent="-342720">
              <a:lnSpc>
                <a:spcPct val="100000"/>
              </a:lnSpc>
              <a:buClr>
                <a:srgbClr val="99FF99"/>
              </a:buClr>
              <a:buSzPct val="80000"/>
              <a:buFont typeface="Wingdings" charset="2"/>
              <a:buChar char=""/>
            </a:pPr>
            <a:r>
              <a:rPr lang="es-ES" sz="3200" spc="-1" dirty="0" smtClean="0">
                <a:solidFill>
                  <a:srgbClr val="FFFFFF"/>
                </a:solidFill>
                <a:uFill>
                  <a:solidFill>
                    <a:srgbClr val="FFFFFF"/>
                  </a:solidFill>
                </a:uFill>
                <a:latin typeface="Arial"/>
              </a:rPr>
              <a:t>Claridad en lo que desea que suceda es primordial.</a:t>
            </a:r>
          </a:p>
          <a:p>
            <a:pPr marL="343080" indent="-342720">
              <a:lnSpc>
                <a:spcPct val="100000"/>
              </a:lnSpc>
              <a:buClr>
                <a:srgbClr val="99FF99"/>
              </a:buClr>
              <a:buSzPct val="80000"/>
              <a:buFont typeface="Wingdings" charset="2"/>
              <a:buChar char=""/>
            </a:pPr>
            <a:r>
              <a:rPr lang="es-ES" sz="3200" b="0" strike="noStrike" spc="-1" dirty="0" smtClean="0">
                <a:solidFill>
                  <a:srgbClr val="FFFFFF"/>
                </a:solidFill>
                <a:uFill>
                  <a:solidFill>
                    <a:srgbClr val="FFFFFF"/>
                  </a:solidFill>
                </a:uFill>
                <a:latin typeface="Arial"/>
              </a:rPr>
              <a:t>Cuide de no ser demasiado rígida o controladora. Puede bloquear oportunidades o algo mejor de lo que ha imaginado.</a:t>
            </a:r>
          </a:p>
          <a:p>
            <a:pPr marL="343080" indent="-342720">
              <a:lnSpc>
                <a:spcPct val="100000"/>
              </a:lnSpc>
              <a:buClr>
                <a:srgbClr val="99FF99"/>
              </a:buClr>
              <a:buSzPct val="80000"/>
              <a:buFont typeface="Wingdings" charset="2"/>
              <a:buChar char=""/>
            </a:pPr>
            <a:r>
              <a:rPr lang="es-ES" sz="3200" spc="-1" dirty="0" smtClean="0">
                <a:solidFill>
                  <a:srgbClr val="FFFFFF"/>
                </a:solidFill>
                <a:uFill>
                  <a:solidFill>
                    <a:srgbClr val="FFFFFF"/>
                  </a:solidFill>
                </a:uFill>
                <a:latin typeface="Arial"/>
              </a:rPr>
              <a:t>Siempre recuerde que las palabras tienen poder. Manténgalas positivas, claras </a:t>
            </a:r>
            <a:r>
              <a:rPr lang="es-ES" sz="3200" spc="-1" dirty="0">
                <a:solidFill>
                  <a:srgbClr val="FFFFFF"/>
                </a:solidFill>
                <a:uFill>
                  <a:solidFill>
                    <a:srgbClr val="FFFFFF"/>
                  </a:solidFill>
                </a:uFill>
              </a:rPr>
              <a:t>y </a:t>
            </a:r>
            <a:r>
              <a:rPr lang="es-ES" sz="3200" spc="-1" dirty="0" smtClean="0">
                <a:solidFill>
                  <a:srgbClr val="FFFFFF"/>
                </a:solidFill>
                <a:uFill>
                  <a:solidFill>
                    <a:srgbClr val="FFFFFF"/>
                  </a:solidFill>
                </a:uFill>
              </a:rPr>
              <a:t>empoderadas.</a:t>
            </a:r>
          </a:p>
          <a:p>
            <a:pPr marL="343080" indent="-342720">
              <a:lnSpc>
                <a:spcPct val="100000"/>
              </a:lnSpc>
              <a:buClr>
                <a:srgbClr val="99FF99"/>
              </a:buClr>
              <a:buSzPct val="80000"/>
              <a:buFont typeface="Wingdings" charset="2"/>
              <a:buChar char=""/>
            </a:pPr>
            <a:r>
              <a:rPr lang="es-ES" sz="3200" b="0" strike="noStrike" spc="-1" dirty="0" smtClean="0">
                <a:solidFill>
                  <a:srgbClr val="FFFFFF"/>
                </a:solidFill>
                <a:uFill>
                  <a:solidFill>
                    <a:srgbClr val="FFFFFF"/>
                  </a:solidFill>
                </a:uFill>
                <a:latin typeface="Arial"/>
              </a:rPr>
              <a:t>Cuando esté programando sus cristales con su intención, visualícelo, véalo y sienta que eso ya se ha manifestado. </a:t>
            </a:r>
          </a:p>
        </p:txBody>
      </p:sp>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8</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Box 5"/>
          <p:cNvSpPr txBox="1"/>
          <p:nvPr/>
        </p:nvSpPr>
        <p:spPr>
          <a:xfrm>
            <a:off x="4174325" y="1145754"/>
            <a:ext cx="3203772" cy="584775"/>
          </a:xfrm>
          <a:prstGeom prst="rect">
            <a:avLst/>
          </a:prstGeom>
          <a:noFill/>
        </p:spPr>
        <p:txBody>
          <a:bodyPr wrap="square" rtlCol="0">
            <a:spAutoFit/>
          </a:bodyPr>
          <a:lstStyle/>
          <a:p>
            <a:pPr algn="ctr"/>
            <a:r>
              <a:rPr lang="es-ES" sz="3200" dirty="0" smtClean="0">
                <a:solidFill>
                  <a:schemeClr val="bg1"/>
                </a:solidFill>
              </a:rPr>
              <a:t>La Intención</a:t>
            </a:r>
            <a:endParaRPr lang="es-ES" sz="3200" dirty="0">
              <a:solidFill>
                <a:schemeClr val="bg1"/>
              </a:solidFill>
            </a:endParaRPr>
          </a:p>
        </p:txBody>
      </p:sp>
    </p:spTree>
    <p:extLst>
      <p:ext uri="{BB962C8B-B14F-4D97-AF65-F5344CB8AC3E}">
        <p14:creationId xmlns:p14="http://schemas.microsoft.com/office/powerpoint/2010/main" val="5656675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9</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27792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Las </a:t>
            </a:r>
            <a:r>
              <a:rPr lang="es-ES" sz="4400" spc="-1" dirty="0">
                <a:solidFill>
                  <a:srgbClr val="CCECFF"/>
                </a:solidFill>
                <a:uFill>
                  <a:solidFill>
                    <a:srgbClr val="FFFFFF"/>
                  </a:solidFill>
                </a:uFill>
                <a:latin typeface="Arial"/>
              </a:rPr>
              <a:t>R</a:t>
            </a:r>
            <a:r>
              <a:rPr lang="es-ES" sz="4400" b="0" strike="noStrike" spc="-1" dirty="0" smtClean="0">
                <a:solidFill>
                  <a:srgbClr val="CCECFF"/>
                </a:solidFill>
                <a:uFill>
                  <a:solidFill>
                    <a:srgbClr val="FFFFFF"/>
                  </a:solidFill>
                </a:uFill>
                <a:latin typeface="Arial"/>
              </a:rPr>
              <a:t>edes de Cristales</a:t>
            </a:r>
            <a:endParaRPr lang="es-ES" sz="1800" b="0" strike="noStrike" spc="-1" dirty="0">
              <a:solidFill>
                <a:srgbClr val="FFFFFF"/>
              </a:solidFill>
              <a:uFill>
                <a:solidFill>
                  <a:srgbClr val="FFFFFF"/>
                </a:solidFill>
              </a:uFill>
              <a:latin typeface="Arial"/>
            </a:endParaRPr>
          </a:p>
        </p:txBody>
      </p:sp>
      <p:sp>
        <p:nvSpPr>
          <p:cNvPr id="6" name="TextShape 2"/>
          <p:cNvSpPr txBox="1"/>
          <p:nvPr/>
        </p:nvSpPr>
        <p:spPr>
          <a:xfrm>
            <a:off x="164819" y="1989442"/>
            <a:ext cx="8644869" cy="1916997"/>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2400" b="1" strike="noStrike" spc="-1" dirty="0" smtClean="0">
                <a:solidFill>
                  <a:srgbClr val="FFFFFF"/>
                </a:solidFill>
                <a:uFill>
                  <a:solidFill>
                    <a:srgbClr val="FFFFFF"/>
                  </a:solidFill>
                </a:uFill>
                <a:latin typeface="Arial"/>
              </a:rPr>
              <a:t>Cristales de Puntas</a:t>
            </a:r>
            <a:r>
              <a:rPr lang="es-ES" sz="2400" b="0" strike="noStrike" spc="-1" dirty="0" smtClean="0">
                <a:solidFill>
                  <a:srgbClr val="FFFFFF"/>
                </a:solidFill>
                <a:uFill>
                  <a:solidFill>
                    <a:srgbClr val="FFFFFF"/>
                  </a:solidFill>
                </a:uFill>
                <a:latin typeface="Arial"/>
              </a:rPr>
              <a:t>: Este es un cristal natural o cortado con una sola terminación. Estos cristales dirigen y enfocan la energía a través de la terminación en punta. La base o raíz del cristal puede ser usada para absorber y vaciar las energías</a:t>
            </a:r>
          </a:p>
        </p:txBody>
      </p:sp>
      <p:sp>
        <p:nvSpPr>
          <p:cNvPr id="7" name="TextShape 2"/>
          <p:cNvSpPr txBox="1"/>
          <p:nvPr/>
        </p:nvSpPr>
        <p:spPr>
          <a:xfrm>
            <a:off x="2803664" y="4357478"/>
            <a:ext cx="8644869" cy="1998602"/>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ES" sz="2400" b="1" strike="noStrike" spc="-1" dirty="0" smtClean="0">
                <a:solidFill>
                  <a:srgbClr val="FFFFFF"/>
                </a:solidFill>
                <a:uFill>
                  <a:solidFill>
                    <a:srgbClr val="FFFFFF"/>
                  </a:solidFill>
                </a:uFill>
                <a:latin typeface="Arial"/>
              </a:rPr>
              <a:t>Cristales de Puntas de Pie</a:t>
            </a:r>
            <a:r>
              <a:rPr lang="es-ES" sz="2400" spc="-1" dirty="0">
                <a:solidFill>
                  <a:srgbClr val="FFFFFF"/>
                </a:solidFill>
                <a:uFill>
                  <a:solidFill>
                    <a:srgbClr val="FFFFFF"/>
                  </a:solidFill>
                </a:uFill>
              </a:rPr>
              <a:t>: Este es un cristal natural o cortado </a:t>
            </a:r>
            <a:r>
              <a:rPr lang="es-ES" sz="2400" spc="-1" dirty="0" smtClean="0">
                <a:solidFill>
                  <a:srgbClr val="FFFFFF"/>
                </a:solidFill>
                <a:uFill>
                  <a:solidFill>
                    <a:srgbClr val="FFFFFF"/>
                  </a:solidFill>
                </a:uFill>
              </a:rPr>
              <a:t>con la base plana para pararse. Ellos enfocan y emiten la energía hacia arriba siendo por eso ideales para ser usados en el centro. También pueden ser usados como piedras de apoyo para aumentar la energía. </a:t>
            </a:r>
            <a:endParaRPr lang="es-ES" sz="2400" b="0" strike="noStrike" spc="-1" dirty="0" smtClean="0">
              <a:solidFill>
                <a:srgbClr val="FFFFFF"/>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52" y="4357478"/>
            <a:ext cx="2143125" cy="21431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688" y="1596884"/>
            <a:ext cx="2319317" cy="2319317"/>
          </a:xfrm>
          <a:prstGeom prst="rect">
            <a:avLst/>
          </a:prstGeom>
        </p:spPr>
      </p:pic>
      <p:sp>
        <p:nvSpPr>
          <p:cNvPr id="10" name="TextBox 9"/>
          <p:cNvSpPr txBox="1"/>
          <p:nvPr/>
        </p:nvSpPr>
        <p:spPr>
          <a:xfrm>
            <a:off x="3447738" y="1123720"/>
            <a:ext cx="5361950" cy="584775"/>
          </a:xfrm>
          <a:prstGeom prst="rect">
            <a:avLst/>
          </a:prstGeom>
          <a:noFill/>
        </p:spPr>
        <p:txBody>
          <a:bodyPr wrap="square" rtlCol="0">
            <a:spAutoFit/>
          </a:bodyPr>
          <a:lstStyle/>
          <a:p>
            <a:pPr algn="ctr"/>
            <a:r>
              <a:rPr lang="es-ES" sz="3200" dirty="0" smtClean="0">
                <a:solidFill>
                  <a:schemeClr val="bg1"/>
                </a:solidFill>
              </a:rPr>
              <a:t>Los Tipos de Cristales</a:t>
            </a:r>
            <a:endParaRPr lang="es-ES" sz="3200" dirty="0">
              <a:solidFill>
                <a:schemeClr val="bg1"/>
              </a:solidFill>
            </a:endParaRPr>
          </a:p>
        </p:txBody>
      </p:sp>
    </p:spTree>
    <p:extLst>
      <p:ext uri="{BB962C8B-B14F-4D97-AF65-F5344CB8AC3E}">
        <p14:creationId xmlns:p14="http://schemas.microsoft.com/office/powerpoint/2010/main" val="1596176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11004</TotalTime>
  <Words>3306</Words>
  <Application>Microsoft Office PowerPoint</Application>
  <PresentationFormat>Widescreen</PresentationFormat>
  <Paragraphs>293</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Ameretto Condensed</vt:lpstr>
      <vt:lpstr>Arial</vt:lpstr>
      <vt:lpstr>DejaVu Sans</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tienen en común La Geometría Sagrada, la Kabbalah y la Física Cuántica?</dc:title>
  <dc:subject/>
  <dc:creator>Susana Fortun</dc:creator>
  <dc:description/>
  <cp:lastModifiedBy>Ayessa Lopez</cp:lastModifiedBy>
  <cp:revision>338</cp:revision>
  <dcterms:created xsi:type="dcterms:W3CDTF">2019-06-04T15:33:08Z</dcterms:created>
  <dcterms:modified xsi:type="dcterms:W3CDTF">2020-08-02T00:43:53Z</dcterms:modified>
  <dc:language>es-US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35</vt:i4>
  </property>
</Properties>
</file>